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C0CFFD-2901-4ABF-88DF-6525A7D5D3CC}" type="doc">
      <dgm:prSet loTypeId="urn:microsoft.com/office/officeart/2005/8/layout/hProcess9" loCatId="process" qsTypeId="urn:microsoft.com/office/officeart/2005/8/quickstyle/simple4" qsCatId="simple" csTypeId="urn:microsoft.com/office/officeart/2005/8/colors/colorful1#1" csCatId="colorful" phldr="1"/>
      <dgm:spPr/>
    </dgm:pt>
    <dgm:pt modelId="{2572BCB2-75F4-4C42-BFA3-21B4772E6723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smtClean="0"/>
            <a:t>23/07</a:t>
          </a:r>
          <a:endParaRPr lang="fr-FR" sz="1200" dirty="0"/>
        </a:p>
      </dgm:t>
    </dgm:pt>
    <dgm:pt modelId="{EA3100DC-549F-4982-9FDE-4D2763FC58AE}" type="parTrans" cxnId="{B6FE68D9-B455-42D5-8AC2-6FE1F203E2C7}">
      <dgm:prSet/>
      <dgm:spPr/>
      <dgm:t>
        <a:bodyPr/>
        <a:lstStyle/>
        <a:p>
          <a:endParaRPr lang="fr-FR"/>
        </a:p>
      </dgm:t>
    </dgm:pt>
    <dgm:pt modelId="{DB77326B-2321-4133-86C6-0390043F932C}" type="sibTrans" cxnId="{B6FE68D9-B455-42D5-8AC2-6FE1F203E2C7}">
      <dgm:prSet/>
      <dgm:spPr/>
      <dgm:t>
        <a:bodyPr/>
        <a:lstStyle/>
        <a:p>
          <a:endParaRPr lang="fr-FR"/>
        </a:p>
      </dgm:t>
    </dgm:pt>
    <dgm:pt modelId="{6BA8D133-1AE5-4D60-984D-D91577DFB9DB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24/07</a:t>
          </a:r>
          <a:endParaRPr lang="fr-FR" sz="1200" dirty="0"/>
        </a:p>
      </dgm:t>
    </dgm:pt>
    <dgm:pt modelId="{67F69B07-392D-4485-A9AD-BC02DA2AD5BC}" type="parTrans" cxnId="{1DCFB31C-893F-4057-8412-1ABB718073FE}">
      <dgm:prSet/>
      <dgm:spPr/>
      <dgm:t>
        <a:bodyPr/>
        <a:lstStyle/>
        <a:p>
          <a:endParaRPr lang="fr-FR"/>
        </a:p>
      </dgm:t>
    </dgm:pt>
    <dgm:pt modelId="{7DDC812B-4834-4268-B0AF-2CF8A8BB81DF}" type="sibTrans" cxnId="{1DCFB31C-893F-4057-8412-1ABB718073FE}">
      <dgm:prSet/>
      <dgm:spPr/>
      <dgm:t>
        <a:bodyPr/>
        <a:lstStyle/>
        <a:p>
          <a:endParaRPr lang="fr-FR"/>
        </a:p>
      </dgm:t>
    </dgm:pt>
    <dgm:pt modelId="{A302C307-2414-4DC9-A6F1-83BD19FA1B3E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25/07</a:t>
          </a:r>
          <a:endParaRPr lang="fr-FR" sz="1200" dirty="0"/>
        </a:p>
      </dgm:t>
    </dgm:pt>
    <dgm:pt modelId="{8EE77967-A52F-4E10-B598-E66618EEA01C}" type="parTrans" cxnId="{2128FF74-D22F-49B8-AA2E-7EB0F3162B6F}">
      <dgm:prSet/>
      <dgm:spPr/>
      <dgm:t>
        <a:bodyPr/>
        <a:lstStyle/>
        <a:p>
          <a:endParaRPr lang="fr-FR"/>
        </a:p>
      </dgm:t>
    </dgm:pt>
    <dgm:pt modelId="{E7C96598-0C12-468D-B8C6-70C7372C113E}" type="sibTrans" cxnId="{2128FF74-D22F-49B8-AA2E-7EB0F3162B6F}">
      <dgm:prSet/>
      <dgm:spPr/>
      <dgm:t>
        <a:bodyPr/>
        <a:lstStyle/>
        <a:p>
          <a:endParaRPr lang="fr-FR"/>
        </a:p>
      </dgm:t>
    </dgm:pt>
    <dgm:pt modelId="{049EF906-2F0E-47F9-A7A5-905FB0C6E61D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26/07</a:t>
          </a:r>
          <a:endParaRPr lang="fr-FR" sz="1200" dirty="0"/>
        </a:p>
      </dgm:t>
    </dgm:pt>
    <dgm:pt modelId="{BCD79FC4-211E-48F8-B5E6-E6719B6477BD}" type="parTrans" cxnId="{93058428-3A43-46B9-905F-E3A87B11FA29}">
      <dgm:prSet/>
      <dgm:spPr/>
      <dgm:t>
        <a:bodyPr/>
        <a:lstStyle/>
        <a:p>
          <a:endParaRPr lang="fr-FR"/>
        </a:p>
      </dgm:t>
    </dgm:pt>
    <dgm:pt modelId="{EF70F46F-545F-47BC-9E8C-4E1BF517A2ED}" type="sibTrans" cxnId="{93058428-3A43-46B9-905F-E3A87B11FA29}">
      <dgm:prSet/>
      <dgm:spPr/>
      <dgm:t>
        <a:bodyPr/>
        <a:lstStyle/>
        <a:p>
          <a:endParaRPr lang="fr-FR"/>
        </a:p>
      </dgm:t>
    </dgm:pt>
    <dgm:pt modelId="{7519D926-97D6-4CEC-9C3F-CD1814B65CF7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27/07</a:t>
          </a:r>
          <a:endParaRPr lang="fr-FR" sz="1200" dirty="0"/>
        </a:p>
      </dgm:t>
    </dgm:pt>
    <dgm:pt modelId="{46A2AF6D-5E50-45DF-9538-58057CA15C15}" type="parTrans" cxnId="{5A7B0BA7-42DD-426C-80D1-063634C30A36}">
      <dgm:prSet/>
      <dgm:spPr/>
      <dgm:t>
        <a:bodyPr/>
        <a:lstStyle/>
        <a:p>
          <a:endParaRPr lang="fr-FR"/>
        </a:p>
      </dgm:t>
    </dgm:pt>
    <dgm:pt modelId="{9A53CA70-5B88-4E1D-A6B1-4D4C85FFD624}" type="sibTrans" cxnId="{5A7B0BA7-42DD-426C-80D1-063634C30A36}">
      <dgm:prSet/>
      <dgm:spPr/>
      <dgm:t>
        <a:bodyPr/>
        <a:lstStyle/>
        <a:p>
          <a:endParaRPr lang="fr-FR"/>
        </a:p>
      </dgm:t>
    </dgm:pt>
    <dgm:pt modelId="{9E47E28B-A366-4ECD-94A8-50BF873D8A1D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28/07</a:t>
          </a:r>
          <a:endParaRPr lang="fr-FR" sz="1200" dirty="0"/>
        </a:p>
      </dgm:t>
    </dgm:pt>
    <dgm:pt modelId="{DEE4F4E0-9DD2-4D4B-8FEC-8945A52ADE78}" type="parTrans" cxnId="{A2691818-B593-4041-B304-ED0A37F0608B}">
      <dgm:prSet/>
      <dgm:spPr/>
      <dgm:t>
        <a:bodyPr/>
        <a:lstStyle/>
        <a:p>
          <a:endParaRPr lang="fr-FR"/>
        </a:p>
      </dgm:t>
    </dgm:pt>
    <dgm:pt modelId="{E20CD8D2-2952-41C2-B7F6-63431DC0AA3C}" type="sibTrans" cxnId="{A2691818-B593-4041-B304-ED0A37F0608B}">
      <dgm:prSet/>
      <dgm:spPr/>
      <dgm:t>
        <a:bodyPr/>
        <a:lstStyle/>
        <a:p>
          <a:endParaRPr lang="fr-FR"/>
        </a:p>
      </dgm:t>
    </dgm:pt>
    <dgm:pt modelId="{86BC6021-5057-4395-8102-F9B12B1AFA13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29/07</a:t>
          </a:r>
          <a:endParaRPr lang="fr-FR" sz="1200" dirty="0"/>
        </a:p>
      </dgm:t>
    </dgm:pt>
    <dgm:pt modelId="{130991F3-652E-40A7-A100-C281F1F2BE74}" type="parTrans" cxnId="{A9CFBFCE-34B1-41E1-B95B-6956C9FC45D8}">
      <dgm:prSet/>
      <dgm:spPr/>
      <dgm:t>
        <a:bodyPr/>
        <a:lstStyle/>
        <a:p>
          <a:endParaRPr lang="fr-FR"/>
        </a:p>
      </dgm:t>
    </dgm:pt>
    <dgm:pt modelId="{C0733671-81C7-40E4-8106-C2F599BF51C1}" type="sibTrans" cxnId="{A9CFBFCE-34B1-41E1-B95B-6956C9FC45D8}">
      <dgm:prSet/>
      <dgm:spPr/>
      <dgm:t>
        <a:bodyPr/>
        <a:lstStyle/>
        <a:p>
          <a:endParaRPr lang="fr-FR"/>
        </a:p>
      </dgm:t>
    </dgm:pt>
    <dgm:pt modelId="{8406530A-2440-4699-9764-8228B403EAE8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30/07</a:t>
          </a:r>
          <a:endParaRPr lang="fr-FR" sz="1200" dirty="0"/>
        </a:p>
      </dgm:t>
    </dgm:pt>
    <dgm:pt modelId="{9E72AF18-6446-4BA5-8411-4E0F0F35D171}" type="parTrans" cxnId="{1C5B1F04-433E-47ED-B7A9-351B57F64DFA}">
      <dgm:prSet/>
      <dgm:spPr/>
      <dgm:t>
        <a:bodyPr/>
        <a:lstStyle/>
        <a:p>
          <a:endParaRPr lang="fr-FR"/>
        </a:p>
      </dgm:t>
    </dgm:pt>
    <dgm:pt modelId="{27CF1A6B-E699-4F0F-B206-5A8F0AD34C87}" type="sibTrans" cxnId="{1C5B1F04-433E-47ED-B7A9-351B57F64DFA}">
      <dgm:prSet/>
      <dgm:spPr/>
      <dgm:t>
        <a:bodyPr/>
        <a:lstStyle/>
        <a:p>
          <a:endParaRPr lang="fr-FR"/>
        </a:p>
      </dgm:t>
    </dgm:pt>
    <dgm:pt modelId="{06628C2A-5E62-4E97-873D-8FF1D449441D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fr-FR" sz="1200" dirty="0"/>
        </a:p>
      </dgm:t>
    </dgm:pt>
    <dgm:pt modelId="{08FDC8A2-B634-43F1-BADA-602A7A60313C}" type="sibTrans" cxnId="{DC1BEAA7-1E57-4CDE-95DD-6E096D9B8C3E}">
      <dgm:prSet/>
      <dgm:spPr/>
      <dgm:t>
        <a:bodyPr/>
        <a:lstStyle/>
        <a:p>
          <a:endParaRPr lang="fr-FR"/>
        </a:p>
      </dgm:t>
    </dgm:pt>
    <dgm:pt modelId="{51CEAB96-420B-41CF-9E16-53569BF220B2}" type="parTrans" cxnId="{DC1BEAA7-1E57-4CDE-95DD-6E096D9B8C3E}">
      <dgm:prSet/>
      <dgm:spPr/>
      <dgm:t>
        <a:bodyPr/>
        <a:lstStyle/>
        <a:p>
          <a:endParaRPr lang="fr-FR"/>
        </a:p>
      </dgm:t>
    </dgm:pt>
    <dgm:pt modelId="{439E4807-2129-4653-86B4-437266B0A811}" type="pres">
      <dgm:prSet presAssocID="{53C0CFFD-2901-4ABF-88DF-6525A7D5D3CC}" presName="CompostProcess" presStyleCnt="0">
        <dgm:presLayoutVars>
          <dgm:dir/>
          <dgm:resizeHandles val="exact"/>
        </dgm:presLayoutVars>
      </dgm:prSet>
      <dgm:spPr/>
    </dgm:pt>
    <dgm:pt modelId="{4061EE6A-5DCF-43F4-8C38-D4132B81EEB0}" type="pres">
      <dgm:prSet presAssocID="{53C0CFFD-2901-4ABF-88DF-6525A7D5D3CC}" presName="arrow" presStyleLbl="bgShp" presStyleIdx="0" presStyleCnt="1" custScaleX="117647" custLinFactNeighborY="-11111"/>
      <dgm:spPr/>
    </dgm:pt>
    <dgm:pt modelId="{8911DD70-647C-4A4E-BFA5-D8A7830AF288}" type="pres">
      <dgm:prSet presAssocID="{53C0CFFD-2901-4ABF-88DF-6525A7D5D3CC}" presName="linearProcess" presStyleCnt="0"/>
      <dgm:spPr/>
    </dgm:pt>
    <dgm:pt modelId="{4C524A57-9BE7-4C8C-A22B-6349B20AB0FF}" type="pres">
      <dgm:prSet presAssocID="{2572BCB2-75F4-4C42-BFA3-21B4772E6723}" presName="tex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AF4B1C-4AF2-46C1-BFE5-67AEAFEA170D}" type="pres">
      <dgm:prSet presAssocID="{DB77326B-2321-4133-86C6-0390043F932C}" presName="sibTrans" presStyleCnt="0"/>
      <dgm:spPr/>
    </dgm:pt>
    <dgm:pt modelId="{8B09E9F6-70D0-4F40-8FCC-306D06610CAA}" type="pres">
      <dgm:prSet presAssocID="{6BA8D133-1AE5-4D60-984D-D91577DFB9DB}" presName="text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3CA4DE-0CEE-4C60-B04E-4D24A74F6F89}" type="pres">
      <dgm:prSet presAssocID="{7DDC812B-4834-4268-B0AF-2CF8A8BB81DF}" presName="sibTrans" presStyleCnt="0"/>
      <dgm:spPr/>
    </dgm:pt>
    <dgm:pt modelId="{38B53829-FB0C-4741-BE3E-4CF79409F897}" type="pres">
      <dgm:prSet presAssocID="{A302C307-2414-4DC9-A6F1-83BD19FA1B3E}" presName="text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3DF76B-98E8-4759-9411-B46B5EEC76D2}" type="pres">
      <dgm:prSet presAssocID="{E7C96598-0C12-468D-B8C6-70C7372C113E}" presName="sibTrans" presStyleCnt="0"/>
      <dgm:spPr/>
    </dgm:pt>
    <dgm:pt modelId="{F7A69E53-876D-4A1A-93E8-596D81225CB3}" type="pres">
      <dgm:prSet presAssocID="{049EF906-2F0E-47F9-A7A5-905FB0C6E61D}" presName="text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9CCCC2-0264-4E31-B97C-7BC66BDA12D5}" type="pres">
      <dgm:prSet presAssocID="{EF70F46F-545F-47BC-9E8C-4E1BF517A2ED}" presName="sibTrans" presStyleCnt="0"/>
      <dgm:spPr/>
    </dgm:pt>
    <dgm:pt modelId="{9B885614-2043-4CF8-A63A-D9EE7137ACE1}" type="pres">
      <dgm:prSet presAssocID="{7519D926-97D6-4CEC-9C3F-CD1814B65CF7}" presName="text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FB3247-CDF6-4874-81CB-E7AD378E4D86}" type="pres">
      <dgm:prSet presAssocID="{9A53CA70-5B88-4E1D-A6B1-4D4C85FFD624}" presName="sibTrans" presStyleCnt="0"/>
      <dgm:spPr/>
    </dgm:pt>
    <dgm:pt modelId="{BF42AA24-C492-4C17-B477-0D429AF72B34}" type="pres">
      <dgm:prSet presAssocID="{9E47E28B-A366-4ECD-94A8-50BF873D8A1D}" presName="text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159950-9805-48F3-A13E-B4D8A758A4EF}" type="pres">
      <dgm:prSet presAssocID="{E20CD8D2-2952-41C2-B7F6-63431DC0AA3C}" presName="sibTrans" presStyleCnt="0"/>
      <dgm:spPr/>
    </dgm:pt>
    <dgm:pt modelId="{F97C710C-6279-41E4-989E-C334D112D5F2}" type="pres">
      <dgm:prSet presAssocID="{86BC6021-5057-4395-8102-F9B12B1AFA13}" presName="text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D97349D-88BC-44EE-8085-DD3879B01CEE}" type="pres">
      <dgm:prSet presAssocID="{C0733671-81C7-40E4-8106-C2F599BF51C1}" presName="sibTrans" presStyleCnt="0"/>
      <dgm:spPr/>
    </dgm:pt>
    <dgm:pt modelId="{A258BEA7-BA65-4AC2-B3D4-3D4BF2E795F2}" type="pres">
      <dgm:prSet presAssocID="{8406530A-2440-4699-9764-8228B403EAE8}" presName="text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308434-A1A3-4F9E-8865-DF610BFF7169}" type="pres">
      <dgm:prSet presAssocID="{27CF1A6B-E699-4F0F-B206-5A8F0AD34C87}" presName="sibTrans" presStyleCnt="0"/>
      <dgm:spPr/>
    </dgm:pt>
    <dgm:pt modelId="{97670CAD-2FF3-4452-911F-C0B329980898}" type="pres">
      <dgm:prSet presAssocID="{06628C2A-5E62-4E97-873D-8FF1D449441D}" presName="tex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B278D2B-6F4E-4945-A90D-67DEAEB69E12}" type="presOf" srcId="{A302C307-2414-4DC9-A6F1-83BD19FA1B3E}" destId="{38B53829-FB0C-4741-BE3E-4CF79409F897}" srcOrd="0" destOrd="0" presId="urn:microsoft.com/office/officeart/2005/8/layout/hProcess9"/>
    <dgm:cxn modelId="{D5CBA28C-B22D-4D5B-B947-E2E2A16AF47B}" type="presOf" srcId="{6BA8D133-1AE5-4D60-984D-D91577DFB9DB}" destId="{8B09E9F6-70D0-4F40-8FCC-306D06610CAA}" srcOrd="0" destOrd="0" presId="urn:microsoft.com/office/officeart/2005/8/layout/hProcess9"/>
    <dgm:cxn modelId="{E102BD62-C99A-4376-8D67-EB9B70360185}" type="presOf" srcId="{8406530A-2440-4699-9764-8228B403EAE8}" destId="{A258BEA7-BA65-4AC2-B3D4-3D4BF2E795F2}" srcOrd="0" destOrd="0" presId="urn:microsoft.com/office/officeart/2005/8/layout/hProcess9"/>
    <dgm:cxn modelId="{B6FE68D9-B455-42D5-8AC2-6FE1F203E2C7}" srcId="{53C0CFFD-2901-4ABF-88DF-6525A7D5D3CC}" destId="{2572BCB2-75F4-4C42-BFA3-21B4772E6723}" srcOrd="0" destOrd="0" parTransId="{EA3100DC-549F-4982-9FDE-4D2763FC58AE}" sibTransId="{DB77326B-2321-4133-86C6-0390043F932C}"/>
    <dgm:cxn modelId="{02E62E0D-F44F-44D6-A6B8-8384D4D07608}" type="presOf" srcId="{9E47E28B-A366-4ECD-94A8-50BF873D8A1D}" destId="{BF42AA24-C492-4C17-B477-0D429AF72B34}" srcOrd="0" destOrd="0" presId="urn:microsoft.com/office/officeart/2005/8/layout/hProcess9"/>
    <dgm:cxn modelId="{970B7D55-58EA-4442-AFE9-551EB50E051A}" type="presOf" srcId="{86BC6021-5057-4395-8102-F9B12B1AFA13}" destId="{F97C710C-6279-41E4-989E-C334D112D5F2}" srcOrd="0" destOrd="0" presId="urn:microsoft.com/office/officeart/2005/8/layout/hProcess9"/>
    <dgm:cxn modelId="{A9CFBFCE-34B1-41E1-B95B-6956C9FC45D8}" srcId="{53C0CFFD-2901-4ABF-88DF-6525A7D5D3CC}" destId="{86BC6021-5057-4395-8102-F9B12B1AFA13}" srcOrd="6" destOrd="0" parTransId="{130991F3-652E-40A7-A100-C281F1F2BE74}" sibTransId="{C0733671-81C7-40E4-8106-C2F599BF51C1}"/>
    <dgm:cxn modelId="{2128FF74-D22F-49B8-AA2E-7EB0F3162B6F}" srcId="{53C0CFFD-2901-4ABF-88DF-6525A7D5D3CC}" destId="{A302C307-2414-4DC9-A6F1-83BD19FA1B3E}" srcOrd="2" destOrd="0" parTransId="{8EE77967-A52F-4E10-B598-E66618EEA01C}" sibTransId="{E7C96598-0C12-468D-B8C6-70C7372C113E}"/>
    <dgm:cxn modelId="{CF014728-753E-45E3-B177-D43B70C2A0A5}" type="presOf" srcId="{2572BCB2-75F4-4C42-BFA3-21B4772E6723}" destId="{4C524A57-9BE7-4C8C-A22B-6349B20AB0FF}" srcOrd="0" destOrd="0" presId="urn:microsoft.com/office/officeart/2005/8/layout/hProcess9"/>
    <dgm:cxn modelId="{1DCFB31C-893F-4057-8412-1ABB718073FE}" srcId="{53C0CFFD-2901-4ABF-88DF-6525A7D5D3CC}" destId="{6BA8D133-1AE5-4D60-984D-D91577DFB9DB}" srcOrd="1" destOrd="0" parTransId="{67F69B07-392D-4485-A9AD-BC02DA2AD5BC}" sibTransId="{7DDC812B-4834-4268-B0AF-2CF8A8BB81DF}"/>
    <dgm:cxn modelId="{1C5B1F04-433E-47ED-B7A9-351B57F64DFA}" srcId="{53C0CFFD-2901-4ABF-88DF-6525A7D5D3CC}" destId="{8406530A-2440-4699-9764-8228B403EAE8}" srcOrd="7" destOrd="0" parTransId="{9E72AF18-6446-4BA5-8411-4E0F0F35D171}" sibTransId="{27CF1A6B-E699-4F0F-B206-5A8F0AD34C87}"/>
    <dgm:cxn modelId="{ECFDDBA5-4233-4209-A1E4-74E715C8A107}" type="presOf" srcId="{7519D926-97D6-4CEC-9C3F-CD1814B65CF7}" destId="{9B885614-2043-4CF8-A63A-D9EE7137ACE1}" srcOrd="0" destOrd="0" presId="urn:microsoft.com/office/officeart/2005/8/layout/hProcess9"/>
    <dgm:cxn modelId="{64C13FBA-3180-40EC-A39C-96F4B7238ABA}" type="presOf" srcId="{53C0CFFD-2901-4ABF-88DF-6525A7D5D3CC}" destId="{439E4807-2129-4653-86B4-437266B0A811}" srcOrd="0" destOrd="0" presId="urn:microsoft.com/office/officeart/2005/8/layout/hProcess9"/>
    <dgm:cxn modelId="{A69D27E0-481F-4A13-A29D-8B0ABFDF6036}" type="presOf" srcId="{049EF906-2F0E-47F9-A7A5-905FB0C6E61D}" destId="{F7A69E53-876D-4A1A-93E8-596D81225CB3}" srcOrd="0" destOrd="0" presId="urn:microsoft.com/office/officeart/2005/8/layout/hProcess9"/>
    <dgm:cxn modelId="{93058428-3A43-46B9-905F-E3A87B11FA29}" srcId="{53C0CFFD-2901-4ABF-88DF-6525A7D5D3CC}" destId="{049EF906-2F0E-47F9-A7A5-905FB0C6E61D}" srcOrd="3" destOrd="0" parTransId="{BCD79FC4-211E-48F8-B5E6-E6719B6477BD}" sibTransId="{EF70F46F-545F-47BC-9E8C-4E1BF517A2ED}"/>
    <dgm:cxn modelId="{A2691818-B593-4041-B304-ED0A37F0608B}" srcId="{53C0CFFD-2901-4ABF-88DF-6525A7D5D3CC}" destId="{9E47E28B-A366-4ECD-94A8-50BF873D8A1D}" srcOrd="5" destOrd="0" parTransId="{DEE4F4E0-9DD2-4D4B-8FEC-8945A52ADE78}" sibTransId="{E20CD8D2-2952-41C2-B7F6-63431DC0AA3C}"/>
    <dgm:cxn modelId="{B01BC933-4567-4CFE-9844-81C6AD275A66}" type="presOf" srcId="{06628C2A-5E62-4E97-873D-8FF1D449441D}" destId="{97670CAD-2FF3-4452-911F-C0B329980898}" srcOrd="0" destOrd="0" presId="urn:microsoft.com/office/officeart/2005/8/layout/hProcess9"/>
    <dgm:cxn modelId="{DC1BEAA7-1E57-4CDE-95DD-6E096D9B8C3E}" srcId="{53C0CFFD-2901-4ABF-88DF-6525A7D5D3CC}" destId="{06628C2A-5E62-4E97-873D-8FF1D449441D}" srcOrd="8" destOrd="0" parTransId="{51CEAB96-420B-41CF-9E16-53569BF220B2}" sibTransId="{08FDC8A2-B634-43F1-BADA-602A7A60313C}"/>
    <dgm:cxn modelId="{5A7B0BA7-42DD-426C-80D1-063634C30A36}" srcId="{53C0CFFD-2901-4ABF-88DF-6525A7D5D3CC}" destId="{7519D926-97D6-4CEC-9C3F-CD1814B65CF7}" srcOrd="4" destOrd="0" parTransId="{46A2AF6D-5E50-45DF-9538-58057CA15C15}" sibTransId="{9A53CA70-5B88-4E1D-A6B1-4D4C85FFD624}"/>
    <dgm:cxn modelId="{E9D6936E-705B-446A-9DDF-6D2D255BCAF2}" type="presParOf" srcId="{439E4807-2129-4653-86B4-437266B0A811}" destId="{4061EE6A-5DCF-43F4-8C38-D4132B81EEB0}" srcOrd="0" destOrd="0" presId="urn:microsoft.com/office/officeart/2005/8/layout/hProcess9"/>
    <dgm:cxn modelId="{81A19B5F-806D-4B7A-80D7-F8932DB22411}" type="presParOf" srcId="{439E4807-2129-4653-86B4-437266B0A811}" destId="{8911DD70-647C-4A4E-BFA5-D8A7830AF288}" srcOrd="1" destOrd="0" presId="urn:microsoft.com/office/officeart/2005/8/layout/hProcess9"/>
    <dgm:cxn modelId="{13F18BAC-7CBC-41DA-84C6-6F9592CDCA29}" type="presParOf" srcId="{8911DD70-647C-4A4E-BFA5-D8A7830AF288}" destId="{4C524A57-9BE7-4C8C-A22B-6349B20AB0FF}" srcOrd="0" destOrd="0" presId="urn:microsoft.com/office/officeart/2005/8/layout/hProcess9"/>
    <dgm:cxn modelId="{A409DCF9-6C08-418A-A2D6-55AFFF35D7B4}" type="presParOf" srcId="{8911DD70-647C-4A4E-BFA5-D8A7830AF288}" destId="{A6AF4B1C-4AF2-46C1-BFE5-67AEAFEA170D}" srcOrd="1" destOrd="0" presId="urn:microsoft.com/office/officeart/2005/8/layout/hProcess9"/>
    <dgm:cxn modelId="{6261EFFE-C5E3-4E2C-AA69-07CC79112963}" type="presParOf" srcId="{8911DD70-647C-4A4E-BFA5-D8A7830AF288}" destId="{8B09E9F6-70D0-4F40-8FCC-306D06610CAA}" srcOrd="2" destOrd="0" presId="urn:microsoft.com/office/officeart/2005/8/layout/hProcess9"/>
    <dgm:cxn modelId="{0B5E26A2-82F7-4DA4-8E4F-423D384D0165}" type="presParOf" srcId="{8911DD70-647C-4A4E-BFA5-D8A7830AF288}" destId="{EB3CA4DE-0CEE-4C60-B04E-4D24A74F6F89}" srcOrd="3" destOrd="0" presId="urn:microsoft.com/office/officeart/2005/8/layout/hProcess9"/>
    <dgm:cxn modelId="{68E24670-0DBF-441C-8872-0AC8F4DB0B3E}" type="presParOf" srcId="{8911DD70-647C-4A4E-BFA5-D8A7830AF288}" destId="{38B53829-FB0C-4741-BE3E-4CF79409F897}" srcOrd="4" destOrd="0" presId="urn:microsoft.com/office/officeart/2005/8/layout/hProcess9"/>
    <dgm:cxn modelId="{7A1E2A0E-C05B-4DA5-B7EF-4332DACAB74A}" type="presParOf" srcId="{8911DD70-647C-4A4E-BFA5-D8A7830AF288}" destId="{AF3DF76B-98E8-4759-9411-B46B5EEC76D2}" srcOrd="5" destOrd="0" presId="urn:microsoft.com/office/officeart/2005/8/layout/hProcess9"/>
    <dgm:cxn modelId="{497D3F96-0009-4E85-9076-8997213F69F6}" type="presParOf" srcId="{8911DD70-647C-4A4E-BFA5-D8A7830AF288}" destId="{F7A69E53-876D-4A1A-93E8-596D81225CB3}" srcOrd="6" destOrd="0" presId="urn:microsoft.com/office/officeart/2005/8/layout/hProcess9"/>
    <dgm:cxn modelId="{69C61066-FB25-49E7-BEF4-EB007509F8DC}" type="presParOf" srcId="{8911DD70-647C-4A4E-BFA5-D8A7830AF288}" destId="{809CCCC2-0264-4E31-B97C-7BC66BDA12D5}" srcOrd="7" destOrd="0" presId="urn:microsoft.com/office/officeart/2005/8/layout/hProcess9"/>
    <dgm:cxn modelId="{2FE4A3B4-451C-4621-B73E-D481B9C77414}" type="presParOf" srcId="{8911DD70-647C-4A4E-BFA5-D8A7830AF288}" destId="{9B885614-2043-4CF8-A63A-D9EE7137ACE1}" srcOrd="8" destOrd="0" presId="urn:microsoft.com/office/officeart/2005/8/layout/hProcess9"/>
    <dgm:cxn modelId="{A9EBC481-6CB5-407F-B465-13B63FBAE078}" type="presParOf" srcId="{8911DD70-647C-4A4E-BFA5-D8A7830AF288}" destId="{2EFB3247-CDF6-4874-81CB-E7AD378E4D86}" srcOrd="9" destOrd="0" presId="urn:microsoft.com/office/officeart/2005/8/layout/hProcess9"/>
    <dgm:cxn modelId="{8D945667-716F-4140-A684-E191A013D792}" type="presParOf" srcId="{8911DD70-647C-4A4E-BFA5-D8A7830AF288}" destId="{BF42AA24-C492-4C17-B477-0D429AF72B34}" srcOrd="10" destOrd="0" presId="urn:microsoft.com/office/officeart/2005/8/layout/hProcess9"/>
    <dgm:cxn modelId="{F239F109-DFD2-4BC3-9A1D-CBBA6A8D3A15}" type="presParOf" srcId="{8911DD70-647C-4A4E-BFA5-D8A7830AF288}" destId="{F5159950-9805-48F3-A13E-B4D8A758A4EF}" srcOrd="11" destOrd="0" presId="urn:microsoft.com/office/officeart/2005/8/layout/hProcess9"/>
    <dgm:cxn modelId="{30EF5799-EFB9-43C8-8A3E-50AEE2864E25}" type="presParOf" srcId="{8911DD70-647C-4A4E-BFA5-D8A7830AF288}" destId="{F97C710C-6279-41E4-989E-C334D112D5F2}" srcOrd="12" destOrd="0" presId="urn:microsoft.com/office/officeart/2005/8/layout/hProcess9"/>
    <dgm:cxn modelId="{08E49445-B382-4309-B5F6-BEC5900CA5CB}" type="presParOf" srcId="{8911DD70-647C-4A4E-BFA5-D8A7830AF288}" destId="{BD97349D-88BC-44EE-8085-DD3879B01CEE}" srcOrd="13" destOrd="0" presId="urn:microsoft.com/office/officeart/2005/8/layout/hProcess9"/>
    <dgm:cxn modelId="{18AD4C53-2B24-4A55-9FA3-C33E7859AB09}" type="presParOf" srcId="{8911DD70-647C-4A4E-BFA5-D8A7830AF288}" destId="{A258BEA7-BA65-4AC2-B3D4-3D4BF2E795F2}" srcOrd="14" destOrd="0" presId="urn:microsoft.com/office/officeart/2005/8/layout/hProcess9"/>
    <dgm:cxn modelId="{D3F55E7F-B6D5-43E8-9B8A-457BF4509CEE}" type="presParOf" srcId="{8911DD70-647C-4A4E-BFA5-D8A7830AF288}" destId="{0B308434-A1A3-4F9E-8865-DF610BFF7169}" srcOrd="15" destOrd="0" presId="urn:microsoft.com/office/officeart/2005/8/layout/hProcess9"/>
    <dgm:cxn modelId="{FD316EE7-9AB2-4C09-82F4-4154D2029C51}" type="presParOf" srcId="{8911DD70-647C-4A4E-BFA5-D8A7830AF288}" destId="{97670CAD-2FF3-4452-911F-C0B329980898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E46325-4BE7-4834-9489-1EAF1093EBD4}" type="doc">
      <dgm:prSet loTypeId="urn:microsoft.com/office/officeart/2005/8/layout/lProcess2" loCatId="list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fr-FR"/>
        </a:p>
      </dgm:t>
    </dgm:pt>
    <dgm:pt modelId="{D5FD898C-6B78-4B67-A055-76E1D2F90A7E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Arrival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809CD6A3-42B0-4DEB-9F41-12A0D3F8A96E}" type="parTrans" cxnId="{2B4D0B77-661F-4D26-91B7-6FF3788360A5}">
      <dgm:prSet/>
      <dgm:spPr/>
      <dgm:t>
        <a:bodyPr/>
        <a:lstStyle/>
        <a:p>
          <a:endParaRPr lang="fr-FR" sz="2400"/>
        </a:p>
      </dgm:t>
    </dgm:pt>
    <dgm:pt modelId="{8D3EFFE1-03FF-4BD9-B0C3-22537D03E475}" type="sibTrans" cxnId="{2B4D0B77-661F-4D26-91B7-6FF3788360A5}">
      <dgm:prSet/>
      <dgm:spPr/>
      <dgm:t>
        <a:bodyPr/>
        <a:lstStyle/>
        <a:p>
          <a:endParaRPr lang="fr-FR" sz="2400"/>
        </a:p>
      </dgm:t>
    </dgm:pt>
    <dgm:pt modelId="{56D92EEF-AF66-4E0D-BF5C-AAC37E0F7051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Airport Pickup</a:t>
          </a:r>
          <a:endParaRPr lang="en-US" sz="900" noProof="0" dirty="0">
            <a:solidFill>
              <a:schemeClr val="tx1"/>
            </a:solidFill>
          </a:endParaRPr>
        </a:p>
      </dgm:t>
    </dgm:pt>
    <dgm:pt modelId="{71BC9E85-CBF1-414E-8691-49247C442D93}" type="parTrans" cxnId="{6C066FAF-A02E-485B-8F04-9020D5C8F368}">
      <dgm:prSet/>
      <dgm:spPr/>
      <dgm:t>
        <a:bodyPr/>
        <a:lstStyle/>
        <a:p>
          <a:endParaRPr lang="fr-FR" sz="2400"/>
        </a:p>
      </dgm:t>
    </dgm:pt>
    <dgm:pt modelId="{5795C0F8-EC20-4AF2-A500-37654462A5C4}" type="sibTrans" cxnId="{6C066FAF-A02E-485B-8F04-9020D5C8F368}">
      <dgm:prSet/>
      <dgm:spPr/>
      <dgm:t>
        <a:bodyPr/>
        <a:lstStyle/>
        <a:p>
          <a:endParaRPr lang="fr-FR" sz="2400"/>
        </a:p>
      </dgm:t>
    </dgm:pt>
    <dgm:pt modelId="{1F77B7FC-0B35-4631-B7AB-77B0559F381F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Housing Placement</a:t>
          </a:r>
          <a:endParaRPr lang="en-US" sz="900" noProof="0" dirty="0">
            <a:solidFill>
              <a:schemeClr val="tx1"/>
            </a:solidFill>
          </a:endParaRPr>
        </a:p>
      </dgm:t>
    </dgm:pt>
    <dgm:pt modelId="{213AF1BC-D86B-490C-8874-BA6F66B08E4C}" type="parTrans" cxnId="{9BC0F659-41BF-458B-85F2-A0A6F9F79596}">
      <dgm:prSet/>
      <dgm:spPr/>
      <dgm:t>
        <a:bodyPr/>
        <a:lstStyle/>
        <a:p>
          <a:endParaRPr lang="fr-FR" sz="2400"/>
        </a:p>
      </dgm:t>
    </dgm:pt>
    <dgm:pt modelId="{729B5643-AA5C-4322-A875-107FB42DC9BC}" type="sibTrans" cxnId="{9BC0F659-41BF-458B-85F2-A0A6F9F79596}">
      <dgm:prSet/>
      <dgm:spPr/>
      <dgm:t>
        <a:bodyPr/>
        <a:lstStyle/>
        <a:p>
          <a:endParaRPr lang="fr-FR" sz="2400"/>
        </a:p>
      </dgm:t>
    </dgm:pt>
    <dgm:pt modelId="{8906D9B2-BB07-45ED-BABE-A4392E943666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Courses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4FE9962B-C0F7-4249-B22F-83571E60C345}" type="parTrans" cxnId="{C627CA03-9A49-493D-B266-51DE652DE076}">
      <dgm:prSet/>
      <dgm:spPr/>
      <dgm:t>
        <a:bodyPr/>
        <a:lstStyle/>
        <a:p>
          <a:endParaRPr lang="fr-FR" sz="2400"/>
        </a:p>
      </dgm:t>
    </dgm:pt>
    <dgm:pt modelId="{6A65147F-E1E7-4E80-A0F5-B8778A539215}" type="sibTrans" cxnId="{C627CA03-9A49-493D-B266-51DE652DE076}">
      <dgm:prSet/>
      <dgm:spPr/>
      <dgm:t>
        <a:bodyPr/>
        <a:lstStyle/>
        <a:p>
          <a:endParaRPr lang="fr-FR" sz="2400"/>
        </a:p>
      </dgm:t>
    </dgm:pt>
    <dgm:pt modelId="{E069680A-1266-4746-879B-8AB791398B7D}">
      <dgm:prSet phldrT="[Texte]" custT="1"/>
      <dgm:spPr/>
      <dgm:t>
        <a:bodyPr/>
        <a:lstStyle/>
        <a:p>
          <a:r>
            <a:rPr lang="en-US" sz="900" noProof="0" dirty="0" err="1" smtClean="0">
              <a:solidFill>
                <a:schemeClr val="tx1"/>
              </a:solidFill>
            </a:rPr>
            <a:t>Crossborder</a:t>
          </a:r>
          <a:r>
            <a:rPr lang="en-US" sz="900" noProof="0" dirty="0" smtClean="0">
              <a:solidFill>
                <a:schemeClr val="tx1"/>
              </a:solidFill>
            </a:rPr>
            <a:t> Management</a:t>
          </a:r>
          <a:endParaRPr lang="en-US" sz="900" noProof="0" dirty="0">
            <a:solidFill>
              <a:schemeClr val="tx1"/>
            </a:solidFill>
          </a:endParaRPr>
        </a:p>
      </dgm:t>
    </dgm:pt>
    <dgm:pt modelId="{F45919F0-9ED0-4EA3-85BE-A7B500F6EC96}" type="parTrans" cxnId="{39252295-BE49-4502-B9B3-B7DBDB46495C}">
      <dgm:prSet/>
      <dgm:spPr/>
      <dgm:t>
        <a:bodyPr/>
        <a:lstStyle/>
        <a:p>
          <a:endParaRPr lang="fr-FR" sz="2400"/>
        </a:p>
      </dgm:t>
    </dgm:pt>
    <dgm:pt modelId="{BC694974-4871-4D59-BA96-09AA41502776}" type="sibTrans" cxnId="{39252295-BE49-4502-B9B3-B7DBDB46495C}">
      <dgm:prSet/>
      <dgm:spPr/>
      <dgm:t>
        <a:bodyPr/>
        <a:lstStyle/>
        <a:p>
          <a:endParaRPr lang="fr-FR" sz="2400"/>
        </a:p>
      </dgm:t>
    </dgm:pt>
    <dgm:pt modelId="{4E12F913-C140-4E4F-9F7E-0DDCE032FAEC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European Education System</a:t>
          </a:r>
          <a:endParaRPr lang="en-US" sz="900" noProof="0" dirty="0">
            <a:solidFill>
              <a:schemeClr val="tx1"/>
            </a:solidFill>
          </a:endParaRPr>
        </a:p>
      </dgm:t>
    </dgm:pt>
    <dgm:pt modelId="{B45E6007-0272-4859-99CD-505445B15A4D}" type="parTrans" cxnId="{5E48E496-8792-4EFF-B2C3-35D41A0AC7CD}">
      <dgm:prSet/>
      <dgm:spPr/>
      <dgm:t>
        <a:bodyPr/>
        <a:lstStyle/>
        <a:p>
          <a:endParaRPr lang="fr-FR" sz="2400"/>
        </a:p>
      </dgm:t>
    </dgm:pt>
    <dgm:pt modelId="{6FC0B778-9DA3-4C10-9552-2CB43B3AB8B5}" type="sibTrans" cxnId="{5E48E496-8792-4EFF-B2C3-35D41A0AC7CD}">
      <dgm:prSet/>
      <dgm:spPr/>
      <dgm:t>
        <a:bodyPr/>
        <a:lstStyle/>
        <a:p>
          <a:endParaRPr lang="fr-FR" sz="2400"/>
        </a:p>
      </dgm:t>
    </dgm:pt>
    <dgm:pt modelId="{C47FF4D1-3080-41A1-8581-1597C380E335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Orientation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C2DA2536-A6EA-42AC-ADEA-55EE1CFCF71D}" type="parTrans" cxnId="{82B9ADFE-82ED-4B9E-B19B-24006F0513FD}">
      <dgm:prSet/>
      <dgm:spPr/>
      <dgm:t>
        <a:bodyPr/>
        <a:lstStyle/>
        <a:p>
          <a:endParaRPr lang="fr-FR" sz="2400"/>
        </a:p>
      </dgm:t>
    </dgm:pt>
    <dgm:pt modelId="{3F20D2CB-9059-44BB-A8A6-93E0D5767A31}" type="sibTrans" cxnId="{82B9ADFE-82ED-4B9E-B19B-24006F0513FD}">
      <dgm:prSet/>
      <dgm:spPr/>
      <dgm:t>
        <a:bodyPr/>
        <a:lstStyle/>
        <a:p>
          <a:endParaRPr lang="fr-FR" sz="2400"/>
        </a:p>
      </dgm:t>
    </dgm:pt>
    <dgm:pt modelId="{18B07482-FCFA-41BB-97B6-30B6E3F12FF5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Engineering &amp; Technology</a:t>
          </a:r>
          <a:endParaRPr lang="en-US" sz="900" noProof="0" dirty="0">
            <a:solidFill>
              <a:schemeClr val="tx1"/>
            </a:solidFill>
          </a:endParaRPr>
        </a:p>
      </dgm:t>
    </dgm:pt>
    <dgm:pt modelId="{9001FFC2-D92A-435B-BEB7-CC1BD0E6CE38}" type="parTrans" cxnId="{17977955-B04C-4AC7-AA5F-B09383B7392A}">
      <dgm:prSet/>
      <dgm:spPr/>
      <dgm:t>
        <a:bodyPr/>
        <a:lstStyle/>
        <a:p>
          <a:endParaRPr lang="fr-FR" sz="2400"/>
        </a:p>
      </dgm:t>
    </dgm:pt>
    <dgm:pt modelId="{1E28A3DF-517A-4C75-8307-E497FA21AD0E}" type="sibTrans" cxnId="{17977955-B04C-4AC7-AA5F-B09383B7392A}">
      <dgm:prSet/>
      <dgm:spPr/>
      <dgm:t>
        <a:bodyPr/>
        <a:lstStyle/>
        <a:p>
          <a:endParaRPr lang="fr-FR" sz="2400"/>
        </a:p>
      </dgm:t>
    </dgm:pt>
    <dgm:pt modelId="{6992F522-9294-49CF-88BB-42C4C1869D72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Business, Finance &amp; Marketing</a:t>
          </a:r>
          <a:endParaRPr lang="en-US" sz="900" noProof="0" dirty="0">
            <a:solidFill>
              <a:schemeClr val="tx1"/>
            </a:solidFill>
          </a:endParaRPr>
        </a:p>
      </dgm:t>
    </dgm:pt>
    <dgm:pt modelId="{8786E808-A671-43B1-961C-E8385E6A1854}" type="parTrans" cxnId="{B5FFA964-3266-4C86-9B0D-BAA76238CE6B}">
      <dgm:prSet/>
      <dgm:spPr/>
      <dgm:t>
        <a:bodyPr/>
        <a:lstStyle/>
        <a:p>
          <a:endParaRPr lang="fr-FR" sz="2400"/>
        </a:p>
      </dgm:t>
    </dgm:pt>
    <dgm:pt modelId="{38EC055E-2FCC-4183-AF94-8CA953D0C47C}" type="sibTrans" cxnId="{B5FFA964-3266-4C86-9B0D-BAA76238CE6B}">
      <dgm:prSet/>
      <dgm:spPr/>
      <dgm:t>
        <a:bodyPr/>
        <a:lstStyle/>
        <a:p>
          <a:endParaRPr lang="fr-FR" sz="2400"/>
        </a:p>
      </dgm:t>
    </dgm:pt>
    <dgm:pt modelId="{3D1707ED-C57E-4905-9968-BA7F718FA6D9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Courses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7F2E295D-43F1-40DA-B58C-B276E6F2D10F}" type="parTrans" cxnId="{E859C59F-0E1E-4424-ACB8-2CA9E3A86121}">
      <dgm:prSet/>
      <dgm:spPr/>
      <dgm:t>
        <a:bodyPr/>
        <a:lstStyle/>
        <a:p>
          <a:endParaRPr lang="fr-FR" sz="2400"/>
        </a:p>
      </dgm:t>
    </dgm:pt>
    <dgm:pt modelId="{11F674BC-F18C-4743-8E21-4E4046496974}" type="sibTrans" cxnId="{E859C59F-0E1E-4424-ACB8-2CA9E3A86121}">
      <dgm:prSet/>
      <dgm:spPr/>
      <dgm:t>
        <a:bodyPr/>
        <a:lstStyle/>
        <a:p>
          <a:endParaRPr lang="fr-FR" sz="2400"/>
        </a:p>
      </dgm:t>
    </dgm:pt>
    <dgm:pt modelId="{5DC09104-C578-4552-AD6D-49355278C830}">
      <dgm:prSet phldrT="[Texte]" custT="1"/>
      <dgm:spPr/>
      <dgm:t>
        <a:bodyPr/>
        <a:lstStyle/>
        <a:p>
          <a:r>
            <a:rPr lang="en-US" sz="900" noProof="0" dirty="0" err="1" smtClean="0">
              <a:solidFill>
                <a:schemeClr val="tx1"/>
              </a:solidFill>
            </a:rPr>
            <a:t>Crossborder</a:t>
          </a:r>
          <a:r>
            <a:rPr lang="en-US" sz="900" noProof="0" dirty="0" smtClean="0">
              <a:solidFill>
                <a:schemeClr val="tx1"/>
              </a:solidFill>
            </a:rPr>
            <a:t> Management</a:t>
          </a:r>
          <a:endParaRPr lang="en-US" sz="900" noProof="0" dirty="0">
            <a:solidFill>
              <a:schemeClr val="tx1"/>
            </a:solidFill>
          </a:endParaRPr>
        </a:p>
      </dgm:t>
    </dgm:pt>
    <dgm:pt modelId="{2926C93C-8724-44F0-AC24-C5AAFFB2BAC9}" type="parTrans" cxnId="{6C8FCF53-9F69-47B3-80BB-250E09BA2D1B}">
      <dgm:prSet/>
      <dgm:spPr/>
      <dgm:t>
        <a:bodyPr/>
        <a:lstStyle/>
        <a:p>
          <a:endParaRPr lang="fr-FR" sz="2400"/>
        </a:p>
      </dgm:t>
    </dgm:pt>
    <dgm:pt modelId="{84E4961F-E9D6-4360-826D-B10CC3F6D176}" type="sibTrans" cxnId="{6C8FCF53-9F69-47B3-80BB-250E09BA2D1B}">
      <dgm:prSet/>
      <dgm:spPr/>
      <dgm:t>
        <a:bodyPr/>
        <a:lstStyle/>
        <a:p>
          <a:endParaRPr lang="fr-FR" sz="2400"/>
        </a:p>
      </dgm:t>
    </dgm:pt>
    <dgm:pt modelId="{B7C16C5D-16F9-4580-BA1D-AB22F0015744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Innovation in Europe</a:t>
          </a:r>
          <a:endParaRPr lang="en-US" sz="900" noProof="0" dirty="0">
            <a:solidFill>
              <a:schemeClr val="tx1"/>
            </a:solidFill>
          </a:endParaRPr>
        </a:p>
      </dgm:t>
    </dgm:pt>
    <dgm:pt modelId="{40175579-C7C8-4FF6-9F0A-CC7C7383B377}" type="parTrans" cxnId="{E6961910-1662-429E-8514-AE10F6504162}">
      <dgm:prSet/>
      <dgm:spPr/>
      <dgm:t>
        <a:bodyPr/>
        <a:lstStyle/>
        <a:p>
          <a:endParaRPr lang="fr-FR" sz="2400"/>
        </a:p>
      </dgm:t>
    </dgm:pt>
    <dgm:pt modelId="{B6B9C55E-1969-4F3F-9A8D-5564CC5DFE8F}" type="sibTrans" cxnId="{E6961910-1662-429E-8514-AE10F6504162}">
      <dgm:prSet/>
      <dgm:spPr/>
      <dgm:t>
        <a:bodyPr/>
        <a:lstStyle/>
        <a:p>
          <a:endParaRPr lang="fr-FR" sz="2400"/>
        </a:p>
      </dgm:t>
    </dgm:pt>
    <dgm:pt modelId="{0BBCB8A4-F534-494E-954E-F369D880BD60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Concorde &amp; </a:t>
          </a:r>
          <a:r>
            <a:rPr lang="en-US" sz="900" noProof="0" dirty="0" err="1" smtClean="0">
              <a:solidFill>
                <a:schemeClr val="tx1"/>
              </a:solidFill>
            </a:rPr>
            <a:t>Opéra</a:t>
          </a:r>
          <a:endParaRPr lang="en-US" sz="900" noProof="0" dirty="0">
            <a:solidFill>
              <a:schemeClr val="tx1"/>
            </a:solidFill>
          </a:endParaRPr>
        </a:p>
      </dgm:t>
    </dgm:pt>
    <dgm:pt modelId="{018B1916-C9E6-4C6A-A358-6F2C8FE1D2EE}" type="parTrans" cxnId="{16C7D50D-DD01-4960-BDB9-89CEF556FDC2}">
      <dgm:prSet/>
      <dgm:spPr/>
      <dgm:t>
        <a:bodyPr/>
        <a:lstStyle/>
        <a:p>
          <a:endParaRPr lang="fr-FR" sz="2400"/>
        </a:p>
      </dgm:t>
    </dgm:pt>
    <dgm:pt modelId="{6360E368-582F-4967-B6FC-D9E8046F42A2}" type="sibTrans" cxnId="{16C7D50D-DD01-4960-BDB9-89CEF556FDC2}">
      <dgm:prSet/>
      <dgm:spPr/>
      <dgm:t>
        <a:bodyPr/>
        <a:lstStyle/>
        <a:p>
          <a:endParaRPr lang="fr-FR" sz="2400"/>
        </a:p>
      </dgm:t>
    </dgm:pt>
    <dgm:pt modelId="{4375F676-4C0D-4210-BD6D-C3249AD417A0}">
      <dgm:prSet phldrT="[Texte]" custT="1"/>
      <dgm:spPr/>
      <dgm:t>
        <a:bodyPr/>
        <a:lstStyle/>
        <a:p>
          <a:r>
            <a:rPr lang="en-US" sz="900" b="0" i="0" u="none" noProof="0" dirty="0" smtClean="0">
              <a:solidFill>
                <a:schemeClr val="tx1"/>
              </a:solidFill>
            </a:rPr>
            <a:t>Notre Dame &amp; Quartier </a:t>
          </a:r>
          <a:r>
            <a:rPr lang="en-US" sz="900" b="0" i="0" u="none" noProof="0" dirty="0" err="1" smtClean="0">
              <a:solidFill>
                <a:schemeClr val="tx1"/>
              </a:solidFill>
            </a:rPr>
            <a:t>latin</a:t>
          </a:r>
          <a:endParaRPr lang="en-US" sz="900" noProof="0" dirty="0">
            <a:solidFill>
              <a:schemeClr val="tx1"/>
            </a:solidFill>
          </a:endParaRPr>
        </a:p>
      </dgm:t>
    </dgm:pt>
    <dgm:pt modelId="{B6A8562A-2956-4142-BC17-E240841428DF}" type="parTrans" cxnId="{007D723D-3C66-469D-B7F3-00709D3D8655}">
      <dgm:prSet/>
      <dgm:spPr/>
      <dgm:t>
        <a:bodyPr/>
        <a:lstStyle/>
        <a:p>
          <a:endParaRPr lang="fr-FR" sz="2400"/>
        </a:p>
      </dgm:t>
    </dgm:pt>
    <dgm:pt modelId="{A3009044-81BE-45EC-9A8B-667AE2DC5398}" type="sibTrans" cxnId="{007D723D-3C66-469D-B7F3-00709D3D8655}">
      <dgm:prSet/>
      <dgm:spPr/>
      <dgm:t>
        <a:bodyPr/>
        <a:lstStyle/>
        <a:p>
          <a:endParaRPr lang="fr-FR" sz="2400"/>
        </a:p>
      </dgm:t>
    </dgm:pt>
    <dgm:pt modelId="{4134AD51-9E60-487E-9ABF-2B5663F3DB5F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Champs </a:t>
          </a:r>
          <a:r>
            <a:rPr lang="en-US" sz="900" noProof="0" dirty="0" err="1" smtClean="0">
              <a:solidFill>
                <a:schemeClr val="tx1"/>
              </a:solidFill>
            </a:rPr>
            <a:t>Elysées</a:t>
          </a:r>
          <a:endParaRPr lang="en-US" sz="900" noProof="0" dirty="0">
            <a:solidFill>
              <a:schemeClr val="tx1"/>
            </a:solidFill>
          </a:endParaRPr>
        </a:p>
      </dgm:t>
    </dgm:pt>
    <dgm:pt modelId="{07303C8E-C083-44F9-BF54-4AE5AA30C3D8}" type="parTrans" cxnId="{04FF84A2-E192-4782-B620-CF33B6321EBD}">
      <dgm:prSet/>
      <dgm:spPr/>
      <dgm:t>
        <a:bodyPr/>
        <a:lstStyle/>
        <a:p>
          <a:endParaRPr lang="fr-FR" sz="2400"/>
        </a:p>
      </dgm:t>
    </dgm:pt>
    <dgm:pt modelId="{671A7FEA-13AE-49AC-8272-DA228B7A624A}" type="sibTrans" cxnId="{04FF84A2-E192-4782-B620-CF33B6321EBD}">
      <dgm:prSet/>
      <dgm:spPr/>
      <dgm:t>
        <a:bodyPr/>
        <a:lstStyle/>
        <a:p>
          <a:endParaRPr lang="fr-FR" sz="2400"/>
        </a:p>
      </dgm:t>
    </dgm:pt>
    <dgm:pt modelId="{3682132A-D1A2-4D3D-8D5C-07936C675C65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Bateaux </a:t>
          </a:r>
          <a:r>
            <a:rPr lang="en-US" sz="900" noProof="0" dirty="0" err="1" smtClean="0">
              <a:solidFill>
                <a:schemeClr val="tx1"/>
              </a:solidFill>
            </a:rPr>
            <a:t>Mouches</a:t>
          </a:r>
          <a:endParaRPr lang="en-US" sz="900" noProof="0" dirty="0">
            <a:solidFill>
              <a:schemeClr val="tx1"/>
            </a:solidFill>
          </a:endParaRPr>
        </a:p>
      </dgm:t>
    </dgm:pt>
    <dgm:pt modelId="{23339BF6-FC8A-464E-9018-68CC51728FC0}" type="parTrans" cxnId="{011C8D2D-8EA3-4AD8-B433-D8E87F3FD6F1}">
      <dgm:prSet/>
      <dgm:spPr/>
      <dgm:t>
        <a:bodyPr/>
        <a:lstStyle/>
        <a:p>
          <a:endParaRPr lang="fr-FR" sz="2400"/>
        </a:p>
      </dgm:t>
    </dgm:pt>
    <dgm:pt modelId="{A8CD9A76-F113-4B55-B599-2BB9E225DF14}" type="sibTrans" cxnId="{011C8D2D-8EA3-4AD8-B433-D8E87F3FD6F1}">
      <dgm:prSet/>
      <dgm:spPr/>
      <dgm:t>
        <a:bodyPr/>
        <a:lstStyle/>
        <a:p>
          <a:endParaRPr lang="fr-FR" sz="2400"/>
        </a:p>
      </dgm:t>
    </dgm:pt>
    <dgm:pt modelId="{D1DAA1BC-47CC-4EEE-80FB-FC3A65470415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Party – Centre Ville</a:t>
          </a:r>
          <a:endParaRPr lang="en-US" sz="900" noProof="0" dirty="0">
            <a:solidFill>
              <a:schemeClr val="tx1"/>
            </a:solidFill>
          </a:endParaRPr>
        </a:p>
      </dgm:t>
    </dgm:pt>
    <dgm:pt modelId="{EA3220A1-C779-4C18-9325-50AA158EF64A}" type="parTrans" cxnId="{9EA74B57-D69C-41DC-886D-026BCFA3A317}">
      <dgm:prSet/>
      <dgm:spPr/>
      <dgm:t>
        <a:bodyPr/>
        <a:lstStyle/>
        <a:p>
          <a:endParaRPr lang="fr-FR" sz="2400"/>
        </a:p>
      </dgm:t>
    </dgm:pt>
    <dgm:pt modelId="{3CF7CB8B-F740-4B1B-B14E-52E0AAC133DE}" type="sibTrans" cxnId="{9EA74B57-D69C-41DC-886D-026BCFA3A317}">
      <dgm:prSet/>
      <dgm:spPr/>
      <dgm:t>
        <a:bodyPr/>
        <a:lstStyle/>
        <a:p>
          <a:endParaRPr lang="fr-FR" sz="2400"/>
        </a:p>
      </dgm:t>
    </dgm:pt>
    <dgm:pt modelId="{C129733F-ECF1-4186-9C02-0CDA4E171812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Shopping</a:t>
          </a:r>
          <a:endParaRPr lang="en-US" sz="900" noProof="0" dirty="0">
            <a:solidFill>
              <a:schemeClr val="tx1"/>
            </a:solidFill>
          </a:endParaRPr>
        </a:p>
      </dgm:t>
    </dgm:pt>
    <dgm:pt modelId="{4451E57A-9FFD-4FBD-91E5-8A5625EFABD6}" type="parTrans" cxnId="{F704463E-CCB6-4AF5-BA3F-8F234F236743}">
      <dgm:prSet/>
      <dgm:spPr/>
      <dgm:t>
        <a:bodyPr/>
        <a:lstStyle/>
        <a:p>
          <a:endParaRPr lang="fr-FR" sz="2400"/>
        </a:p>
      </dgm:t>
    </dgm:pt>
    <dgm:pt modelId="{736B7AB8-37E9-486E-BA04-14E2354A8869}" type="sibTrans" cxnId="{F704463E-CCB6-4AF5-BA3F-8F234F236743}">
      <dgm:prSet/>
      <dgm:spPr/>
      <dgm:t>
        <a:bodyPr/>
        <a:lstStyle/>
        <a:p>
          <a:endParaRPr lang="fr-FR" sz="2400"/>
        </a:p>
      </dgm:t>
    </dgm:pt>
    <dgm:pt modelId="{76F75B41-DF85-409D-B91A-E2912EE3C324}">
      <dgm:prSet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Versailles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507AAB83-F7AA-4547-A6F6-F4579D585630}" type="parTrans" cxnId="{759825D7-B409-4120-871B-586E1A41A80C}">
      <dgm:prSet/>
      <dgm:spPr/>
      <dgm:t>
        <a:bodyPr/>
        <a:lstStyle/>
        <a:p>
          <a:endParaRPr lang="fr-FR" sz="2400"/>
        </a:p>
      </dgm:t>
    </dgm:pt>
    <dgm:pt modelId="{E2221520-3A3A-4BEF-B013-4D54B1607699}" type="sibTrans" cxnId="{759825D7-B409-4120-871B-586E1A41A80C}">
      <dgm:prSet/>
      <dgm:spPr/>
      <dgm:t>
        <a:bodyPr/>
        <a:lstStyle/>
        <a:p>
          <a:endParaRPr lang="fr-FR" sz="2400"/>
        </a:p>
      </dgm:t>
    </dgm:pt>
    <dgm:pt modelId="{BF37A1D5-D0F3-4EF0-8975-B574D8BAA1B8}">
      <dgm:prSet custT="1"/>
      <dgm:spPr/>
      <dgm:t>
        <a:bodyPr/>
        <a:lstStyle/>
        <a:p>
          <a:r>
            <a:rPr lang="en-US" sz="900" b="1" noProof="0" dirty="0" smtClean="0">
              <a:solidFill>
                <a:schemeClr val="tx1"/>
              </a:solidFill>
            </a:rPr>
            <a:t>Château Versailles</a:t>
          </a:r>
          <a:endParaRPr lang="en-US" sz="900" noProof="0" dirty="0">
            <a:solidFill>
              <a:schemeClr val="tx1"/>
            </a:solidFill>
          </a:endParaRPr>
        </a:p>
      </dgm:t>
    </dgm:pt>
    <dgm:pt modelId="{174B0767-C065-4E45-99CC-7EF79A0CAF6B}" type="parTrans" cxnId="{A565CC4C-6E81-4150-A532-0F568D0C38A0}">
      <dgm:prSet/>
      <dgm:spPr/>
      <dgm:t>
        <a:bodyPr/>
        <a:lstStyle/>
        <a:p>
          <a:endParaRPr lang="fr-FR" sz="2400"/>
        </a:p>
      </dgm:t>
    </dgm:pt>
    <dgm:pt modelId="{FB0B6795-2FC9-4239-9EC3-2A020200A0DC}" type="sibTrans" cxnId="{A565CC4C-6E81-4150-A532-0F568D0C38A0}">
      <dgm:prSet/>
      <dgm:spPr/>
      <dgm:t>
        <a:bodyPr/>
        <a:lstStyle/>
        <a:p>
          <a:endParaRPr lang="fr-FR" sz="2400"/>
        </a:p>
      </dgm:t>
    </dgm:pt>
    <dgm:pt modelId="{AB9733CD-8CB6-49D6-AA3E-FAB33817298E}">
      <dgm:prSet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Courses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A775B866-28BB-48A8-8DD8-A2EB5497FEC2}" type="parTrans" cxnId="{DED67C27-8D29-45FF-BA62-109171405038}">
      <dgm:prSet/>
      <dgm:spPr/>
      <dgm:t>
        <a:bodyPr/>
        <a:lstStyle/>
        <a:p>
          <a:endParaRPr lang="fr-FR" sz="2400"/>
        </a:p>
      </dgm:t>
    </dgm:pt>
    <dgm:pt modelId="{348D730D-304D-482B-99A1-B54F3CB3B991}" type="sibTrans" cxnId="{DED67C27-8D29-45FF-BA62-109171405038}">
      <dgm:prSet/>
      <dgm:spPr/>
      <dgm:t>
        <a:bodyPr/>
        <a:lstStyle/>
        <a:p>
          <a:endParaRPr lang="fr-FR" sz="2400"/>
        </a:p>
      </dgm:t>
    </dgm:pt>
    <dgm:pt modelId="{48585CDE-CAB9-41CB-BFE9-8E5D35848D5C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Character Building</a:t>
          </a:r>
          <a:endParaRPr lang="en-US" sz="900" noProof="0" dirty="0">
            <a:solidFill>
              <a:schemeClr val="tx1"/>
            </a:solidFill>
          </a:endParaRPr>
        </a:p>
      </dgm:t>
    </dgm:pt>
    <dgm:pt modelId="{47F7D293-903F-4825-8088-162337EDECC3}" type="parTrans" cxnId="{E2FE7F80-0B03-4F36-A000-A2F61A9BB3FB}">
      <dgm:prSet/>
      <dgm:spPr/>
      <dgm:t>
        <a:bodyPr/>
        <a:lstStyle/>
        <a:p>
          <a:endParaRPr lang="fr-FR" sz="2400"/>
        </a:p>
      </dgm:t>
    </dgm:pt>
    <dgm:pt modelId="{3C2DF808-68F8-4FB7-A94F-DBF0FB6EC0D2}" type="sibTrans" cxnId="{E2FE7F80-0B03-4F36-A000-A2F61A9BB3FB}">
      <dgm:prSet/>
      <dgm:spPr/>
      <dgm:t>
        <a:bodyPr/>
        <a:lstStyle/>
        <a:p>
          <a:endParaRPr lang="fr-FR" sz="2400"/>
        </a:p>
      </dgm:t>
    </dgm:pt>
    <dgm:pt modelId="{E562374D-4B58-4285-98E8-74D809641236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Leadership</a:t>
          </a:r>
          <a:endParaRPr lang="en-US" sz="900" noProof="0" dirty="0">
            <a:solidFill>
              <a:schemeClr val="tx1"/>
            </a:solidFill>
          </a:endParaRPr>
        </a:p>
      </dgm:t>
    </dgm:pt>
    <dgm:pt modelId="{EAE4EF8E-FFB2-4B64-B154-363668E5B406}" type="parTrans" cxnId="{FD30CA85-8A57-45C8-BF76-F7894FA48FFF}">
      <dgm:prSet/>
      <dgm:spPr/>
      <dgm:t>
        <a:bodyPr/>
        <a:lstStyle/>
        <a:p>
          <a:endParaRPr lang="fr-FR" sz="2400"/>
        </a:p>
      </dgm:t>
    </dgm:pt>
    <dgm:pt modelId="{0E396E6E-1536-48CB-ACD9-A5F04D66AD91}" type="sibTrans" cxnId="{FD30CA85-8A57-45C8-BF76-F7894FA48FFF}">
      <dgm:prSet/>
      <dgm:spPr/>
      <dgm:t>
        <a:bodyPr/>
        <a:lstStyle/>
        <a:p>
          <a:endParaRPr lang="fr-FR" sz="2400"/>
        </a:p>
      </dgm:t>
    </dgm:pt>
    <dgm:pt modelId="{7F4A136B-6F55-4569-AF99-DC44B1902E0C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Montmartre</a:t>
          </a:r>
          <a:endParaRPr lang="en-US" sz="900" noProof="0" dirty="0">
            <a:solidFill>
              <a:schemeClr val="tx1"/>
            </a:solidFill>
          </a:endParaRPr>
        </a:p>
      </dgm:t>
    </dgm:pt>
    <dgm:pt modelId="{16DA84D1-27DE-45E4-B4C4-947722CD70A8}" type="parTrans" cxnId="{3375CA02-58BB-4292-A1A9-20C750C0491C}">
      <dgm:prSet/>
      <dgm:spPr/>
      <dgm:t>
        <a:bodyPr/>
        <a:lstStyle/>
        <a:p>
          <a:endParaRPr lang="fr-FR" sz="2400"/>
        </a:p>
      </dgm:t>
    </dgm:pt>
    <dgm:pt modelId="{A2850267-3253-4E43-B85F-839EA3CE39C4}" type="sibTrans" cxnId="{3375CA02-58BB-4292-A1A9-20C750C0491C}">
      <dgm:prSet/>
      <dgm:spPr/>
      <dgm:t>
        <a:bodyPr/>
        <a:lstStyle/>
        <a:p>
          <a:endParaRPr lang="fr-FR" sz="2400"/>
        </a:p>
      </dgm:t>
    </dgm:pt>
    <dgm:pt modelId="{4F034029-7CA8-4CB3-9EC6-942CA56952FF}">
      <dgm:prSet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Orientation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7263F8E0-C166-4741-B6B5-E828809BB3C3}" type="parTrans" cxnId="{5FA1CE21-30F2-4321-801D-F46DE83B2B77}">
      <dgm:prSet/>
      <dgm:spPr/>
      <dgm:t>
        <a:bodyPr/>
        <a:lstStyle/>
        <a:p>
          <a:endParaRPr lang="fr-FR" sz="2400"/>
        </a:p>
      </dgm:t>
    </dgm:pt>
    <dgm:pt modelId="{AB3DED99-FD94-4284-B790-CECB3F135828}" type="sibTrans" cxnId="{5FA1CE21-30F2-4321-801D-F46DE83B2B77}">
      <dgm:prSet/>
      <dgm:spPr/>
      <dgm:t>
        <a:bodyPr/>
        <a:lstStyle/>
        <a:p>
          <a:endParaRPr lang="fr-FR" sz="2400"/>
        </a:p>
      </dgm:t>
    </dgm:pt>
    <dgm:pt modelId="{97075D66-5CAE-4D04-8BAF-BABE7D5E285F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Medical and Pharmaceutical</a:t>
          </a:r>
          <a:endParaRPr lang="en-US" sz="900" noProof="0" dirty="0">
            <a:solidFill>
              <a:schemeClr val="tx1"/>
            </a:solidFill>
          </a:endParaRPr>
        </a:p>
      </dgm:t>
    </dgm:pt>
    <dgm:pt modelId="{56037276-9A99-4985-97D5-49B1535795F6}" type="parTrans" cxnId="{3BE14946-409F-4FA5-AD43-D9798F2CF0F3}">
      <dgm:prSet/>
      <dgm:spPr/>
      <dgm:t>
        <a:bodyPr/>
        <a:lstStyle/>
        <a:p>
          <a:endParaRPr lang="fr-FR" sz="2400"/>
        </a:p>
      </dgm:t>
    </dgm:pt>
    <dgm:pt modelId="{AE431B25-AC9A-4A47-8D58-47485A20F635}" type="sibTrans" cxnId="{3BE14946-409F-4FA5-AD43-D9798F2CF0F3}">
      <dgm:prSet/>
      <dgm:spPr/>
      <dgm:t>
        <a:bodyPr/>
        <a:lstStyle/>
        <a:p>
          <a:endParaRPr lang="fr-FR" sz="2400"/>
        </a:p>
      </dgm:t>
    </dgm:pt>
    <dgm:pt modelId="{8535EF03-7CBE-40E4-BEA7-8DF35CD35892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Arts &amp; Social Sciences</a:t>
          </a:r>
          <a:endParaRPr lang="en-US" sz="900" noProof="0" dirty="0">
            <a:solidFill>
              <a:schemeClr val="tx1"/>
            </a:solidFill>
          </a:endParaRPr>
        </a:p>
      </dgm:t>
    </dgm:pt>
    <dgm:pt modelId="{E704B4CE-1B62-46D4-B882-4C0F644939A2}" type="parTrans" cxnId="{5F55B41C-BE5A-4B8F-A746-E65E4F7EBA88}">
      <dgm:prSet/>
      <dgm:spPr/>
      <dgm:t>
        <a:bodyPr/>
        <a:lstStyle/>
        <a:p>
          <a:endParaRPr lang="fr-FR" sz="2400"/>
        </a:p>
      </dgm:t>
    </dgm:pt>
    <dgm:pt modelId="{EC1BCDC0-A583-47A8-BD12-2EB5B7489EFC}" type="sibTrans" cxnId="{5F55B41C-BE5A-4B8F-A746-E65E4F7EBA88}">
      <dgm:prSet/>
      <dgm:spPr/>
      <dgm:t>
        <a:bodyPr/>
        <a:lstStyle/>
        <a:p>
          <a:endParaRPr lang="fr-FR" sz="2400"/>
        </a:p>
      </dgm:t>
    </dgm:pt>
    <dgm:pt modelId="{2DC0EF8F-3B44-4EE9-9971-E7F813668771}">
      <dgm:prSet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Disneyland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A75FFD9F-0532-4307-97BE-6250BB3D6DA7}" type="parTrans" cxnId="{1E6CA1DF-D2AB-46C1-A82E-AAA5656DE0BD}">
      <dgm:prSet/>
      <dgm:spPr/>
      <dgm:t>
        <a:bodyPr/>
        <a:lstStyle/>
        <a:p>
          <a:endParaRPr lang="fr-FR" sz="2400"/>
        </a:p>
      </dgm:t>
    </dgm:pt>
    <dgm:pt modelId="{01641108-3AB8-4E8E-9950-9C4D8B0C08A2}" type="sibTrans" cxnId="{1E6CA1DF-D2AB-46C1-A82E-AAA5656DE0BD}">
      <dgm:prSet/>
      <dgm:spPr/>
      <dgm:t>
        <a:bodyPr/>
        <a:lstStyle/>
        <a:p>
          <a:endParaRPr lang="fr-FR" sz="2400"/>
        </a:p>
      </dgm:t>
    </dgm:pt>
    <dgm:pt modelId="{8716B9B2-4362-4E03-AED0-8D9F38237240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Disney 2 parks</a:t>
          </a:r>
          <a:endParaRPr lang="en-US" sz="900" noProof="0" dirty="0">
            <a:solidFill>
              <a:schemeClr val="tx1"/>
            </a:solidFill>
          </a:endParaRPr>
        </a:p>
      </dgm:t>
    </dgm:pt>
    <dgm:pt modelId="{5D08CD42-B845-47D7-BDED-4D5C6B5412D2}" type="parTrans" cxnId="{523A89EF-103F-4D96-BE97-D64F0619816F}">
      <dgm:prSet/>
      <dgm:spPr/>
      <dgm:t>
        <a:bodyPr/>
        <a:lstStyle/>
        <a:p>
          <a:endParaRPr lang="fr-FR" sz="2400"/>
        </a:p>
      </dgm:t>
    </dgm:pt>
    <dgm:pt modelId="{6C6E6797-4A4B-4AAB-B1F1-DC07CEC737C6}" type="sibTrans" cxnId="{523A89EF-103F-4D96-BE97-D64F0619816F}">
      <dgm:prSet/>
      <dgm:spPr/>
      <dgm:t>
        <a:bodyPr/>
        <a:lstStyle/>
        <a:p>
          <a:endParaRPr lang="fr-FR" sz="2400"/>
        </a:p>
      </dgm:t>
    </dgm:pt>
    <dgm:pt modelId="{365931A3-6226-4ECC-AD6B-EEE7ABE33DB8}">
      <dgm:prSet/>
      <dgm:spPr/>
      <dgm:t>
        <a:bodyPr/>
        <a:lstStyle/>
        <a:p>
          <a:r>
            <a:rPr lang="en-US" b="1" noProof="0" dirty="0" smtClean="0">
              <a:solidFill>
                <a:schemeClr val="tx1"/>
              </a:solidFill>
            </a:rPr>
            <a:t>Orientation &amp; Welcome Dinner</a:t>
          </a:r>
          <a:endParaRPr lang="en-US" noProof="0" dirty="0">
            <a:solidFill>
              <a:schemeClr val="tx1"/>
            </a:solidFill>
          </a:endParaRPr>
        </a:p>
      </dgm:t>
    </dgm:pt>
    <dgm:pt modelId="{93E9509D-BDE0-4BA1-93A6-0ABE0222DA8C}" type="parTrans" cxnId="{2C26040B-F3A1-49BF-A2B5-E6C67E37A1CB}">
      <dgm:prSet/>
      <dgm:spPr/>
      <dgm:t>
        <a:bodyPr/>
        <a:lstStyle/>
        <a:p>
          <a:endParaRPr lang="fr-FR"/>
        </a:p>
      </dgm:t>
    </dgm:pt>
    <dgm:pt modelId="{1D3F5585-0F1C-4953-94F6-5E24711777C6}" type="sibTrans" cxnId="{2C26040B-F3A1-49BF-A2B5-E6C67E37A1CB}">
      <dgm:prSet/>
      <dgm:spPr/>
      <dgm:t>
        <a:bodyPr/>
        <a:lstStyle/>
        <a:p>
          <a:endParaRPr lang="fr-FR"/>
        </a:p>
      </dgm:t>
    </dgm:pt>
    <dgm:pt modelId="{F802510E-46F0-4ADD-948C-46AFCD045364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Shopping &amp; Bateau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3E983177-404B-414F-8B42-58AF68B33F64}" type="sibTrans" cxnId="{66FFF937-D9E6-4E49-8108-5093623EF508}">
      <dgm:prSet/>
      <dgm:spPr/>
      <dgm:t>
        <a:bodyPr/>
        <a:lstStyle/>
        <a:p>
          <a:endParaRPr lang="fr-FR" sz="2400"/>
        </a:p>
      </dgm:t>
    </dgm:pt>
    <dgm:pt modelId="{5A231AC4-B2A9-4DB0-A452-8FEB2D631F12}" type="parTrans" cxnId="{66FFF937-D9E6-4E49-8108-5093623EF508}">
      <dgm:prSet/>
      <dgm:spPr/>
      <dgm:t>
        <a:bodyPr/>
        <a:lstStyle/>
        <a:p>
          <a:endParaRPr lang="fr-FR" sz="2400"/>
        </a:p>
      </dgm:t>
    </dgm:pt>
    <dgm:pt modelId="{DDEFD768-BFD4-480F-B4E3-1AE1151B6956}" type="pres">
      <dgm:prSet presAssocID="{80E46325-4BE7-4834-9489-1EAF1093EBD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F3FA23-D367-4DFC-A5D7-8C45377591A0}" type="pres">
      <dgm:prSet presAssocID="{D5FD898C-6B78-4B67-A055-76E1D2F90A7E}" presName="compNode" presStyleCnt="0"/>
      <dgm:spPr/>
    </dgm:pt>
    <dgm:pt modelId="{3172E945-7FA7-4D9F-BD81-DDD10709D1A7}" type="pres">
      <dgm:prSet presAssocID="{D5FD898C-6B78-4B67-A055-76E1D2F90A7E}" presName="aNode" presStyleLbl="bgShp" presStyleIdx="0" presStyleCnt="9"/>
      <dgm:spPr/>
      <dgm:t>
        <a:bodyPr/>
        <a:lstStyle/>
        <a:p>
          <a:endParaRPr lang="fr-FR"/>
        </a:p>
      </dgm:t>
    </dgm:pt>
    <dgm:pt modelId="{D49D0F73-A8BB-43C2-960D-55B1CD397DE6}" type="pres">
      <dgm:prSet presAssocID="{D5FD898C-6B78-4B67-A055-76E1D2F90A7E}" presName="textNode" presStyleLbl="bgShp" presStyleIdx="0" presStyleCnt="9"/>
      <dgm:spPr/>
      <dgm:t>
        <a:bodyPr/>
        <a:lstStyle/>
        <a:p>
          <a:endParaRPr lang="fr-FR"/>
        </a:p>
      </dgm:t>
    </dgm:pt>
    <dgm:pt modelId="{352E965E-9E6C-44F3-B063-2D4F41AD42DC}" type="pres">
      <dgm:prSet presAssocID="{D5FD898C-6B78-4B67-A055-76E1D2F90A7E}" presName="compChildNode" presStyleCnt="0"/>
      <dgm:spPr/>
    </dgm:pt>
    <dgm:pt modelId="{45C0E2BD-580F-4FA1-85A0-75E07D612A74}" type="pres">
      <dgm:prSet presAssocID="{D5FD898C-6B78-4B67-A055-76E1D2F90A7E}" presName="theInnerList" presStyleCnt="0"/>
      <dgm:spPr/>
    </dgm:pt>
    <dgm:pt modelId="{A3E5511F-F34B-4F4D-8406-2BBC05BF800E}" type="pres">
      <dgm:prSet presAssocID="{56D92EEF-AF66-4E0D-BF5C-AAC37E0F7051}" presName="childNode" presStyleLbl="node1" presStyleIdx="0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87542F-4A39-47FC-A26C-E967C58A7FC4}" type="pres">
      <dgm:prSet presAssocID="{56D92EEF-AF66-4E0D-BF5C-AAC37E0F7051}" presName="aSpace2" presStyleCnt="0"/>
      <dgm:spPr/>
    </dgm:pt>
    <dgm:pt modelId="{A6B81C73-B21E-4510-8D94-A212F160E383}" type="pres">
      <dgm:prSet presAssocID="{1F77B7FC-0B35-4631-B7AB-77B0559F381F}" presName="childNode" presStyleLbl="node1" presStyleIdx="1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5EA53A-1906-4B44-83EE-E8E41B535E48}" type="pres">
      <dgm:prSet presAssocID="{1F77B7FC-0B35-4631-B7AB-77B0559F381F}" presName="aSpace2" presStyleCnt="0"/>
      <dgm:spPr/>
    </dgm:pt>
    <dgm:pt modelId="{8A195238-434A-44C4-AB0A-D9B730EB8191}" type="pres">
      <dgm:prSet presAssocID="{365931A3-6226-4ECC-AD6B-EEE7ABE33DB8}" presName="childNode" presStyleLbl="node1" presStyleIdx="2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BC4C58-ECAE-460A-9250-C27DE8B5A304}" type="pres">
      <dgm:prSet presAssocID="{D5FD898C-6B78-4B67-A055-76E1D2F90A7E}" presName="aSpace" presStyleCnt="0"/>
      <dgm:spPr/>
    </dgm:pt>
    <dgm:pt modelId="{EA55F5EE-F759-4381-A271-7D9A44D41784}" type="pres">
      <dgm:prSet presAssocID="{8906D9B2-BB07-45ED-BABE-A4392E943666}" presName="compNode" presStyleCnt="0"/>
      <dgm:spPr/>
    </dgm:pt>
    <dgm:pt modelId="{47795375-6E82-41AC-9CAD-6E42E74D6D74}" type="pres">
      <dgm:prSet presAssocID="{8906D9B2-BB07-45ED-BABE-A4392E943666}" presName="aNode" presStyleLbl="bgShp" presStyleIdx="1" presStyleCnt="9"/>
      <dgm:spPr/>
      <dgm:t>
        <a:bodyPr/>
        <a:lstStyle/>
        <a:p>
          <a:endParaRPr lang="fr-FR"/>
        </a:p>
      </dgm:t>
    </dgm:pt>
    <dgm:pt modelId="{BA537C39-A3DD-4E46-B96D-4C676E4DE562}" type="pres">
      <dgm:prSet presAssocID="{8906D9B2-BB07-45ED-BABE-A4392E943666}" presName="textNode" presStyleLbl="bgShp" presStyleIdx="1" presStyleCnt="9"/>
      <dgm:spPr/>
      <dgm:t>
        <a:bodyPr/>
        <a:lstStyle/>
        <a:p>
          <a:endParaRPr lang="fr-FR"/>
        </a:p>
      </dgm:t>
    </dgm:pt>
    <dgm:pt modelId="{42F2C73A-3108-4791-84EE-6F9A82A4C90A}" type="pres">
      <dgm:prSet presAssocID="{8906D9B2-BB07-45ED-BABE-A4392E943666}" presName="compChildNode" presStyleCnt="0"/>
      <dgm:spPr/>
    </dgm:pt>
    <dgm:pt modelId="{B8F678C1-EF81-4A7F-8F3B-DE8D646479A4}" type="pres">
      <dgm:prSet presAssocID="{8906D9B2-BB07-45ED-BABE-A4392E943666}" presName="theInnerList" presStyleCnt="0"/>
      <dgm:spPr/>
    </dgm:pt>
    <dgm:pt modelId="{886D2109-3712-48CF-BC3E-D83B8358F302}" type="pres">
      <dgm:prSet presAssocID="{E069680A-1266-4746-879B-8AB791398B7D}" presName="childNode" presStyleLbl="node1" presStyleIdx="3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474E92-B387-4235-AF69-0D24C435806E}" type="pres">
      <dgm:prSet presAssocID="{E069680A-1266-4746-879B-8AB791398B7D}" presName="aSpace2" presStyleCnt="0"/>
      <dgm:spPr/>
    </dgm:pt>
    <dgm:pt modelId="{B35F1F20-B33E-4D5D-839B-E64CB7942E22}" type="pres">
      <dgm:prSet presAssocID="{4E12F913-C140-4E4F-9F7E-0DDCE032FAEC}" presName="childNode" presStyleLbl="node1" presStyleIdx="4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6E0D7D-6ED1-4B98-AF2C-622C8482E656}" type="pres">
      <dgm:prSet presAssocID="{4E12F913-C140-4E4F-9F7E-0DDCE032FAEC}" presName="aSpace2" presStyleCnt="0"/>
      <dgm:spPr/>
    </dgm:pt>
    <dgm:pt modelId="{80498145-85E4-4495-8745-CDDB86C8E705}" type="pres">
      <dgm:prSet presAssocID="{4375F676-4C0D-4210-BD6D-C3249AD417A0}" presName="childNode" presStyleLbl="node1" presStyleIdx="5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7E9129-1F69-42B8-AA5B-6DAC088EDB66}" type="pres">
      <dgm:prSet presAssocID="{8906D9B2-BB07-45ED-BABE-A4392E943666}" presName="aSpace" presStyleCnt="0"/>
      <dgm:spPr/>
    </dgm:pt>
    <dgm:pt modelId="{4AA4115D-29AE-485C-96F2-CB37DED6D5F7}" type="pres">
      <dgm:prSet presAssocID="{C47FF4D1-3080-41A1-8581-1597C380E335}" presName="compNode" presStyleCnt="0"/>
      <dgm:spPr/>
    </dgm:pt>
    <dgm:pt modelId="{92F5AD06-D84D-478F-A355-A98719F53690}" type="pres">
      <dgm:prSet presAssocID="{C47FF4D1-3080-41A1-8581-1597C380E335}" presName="aNode" presStyleLbl="bgShp" presStyleIdx="2" presStyleCnt="9"/>
      <dgm:spPr/>
      <dgm:t>
        <a:bodyPr/>
        <a:lstStyle/>
        <a:p>
          <a:endParaRPr lang="fr-FR"/>
        </a:p>
      </dgm:t>
    </dgm:pt>
    <dgm:pt modelId="{B575ECDC-C944-4F68-A652-CDDDBE4564BE}" type="pres">
      <dgm:prSet presAssocID="{C47FF4D1-3080-41A1-8581-1597C380E335}" presName="textNode" presStyleLbl="bgShp" presStyleIdx="2" presStyleCnt="9"/>
      <dgm:spPr/>
      <dgm:t>
        <a:bodyPr/>
        <a:lstStyle/>
        <a:p>
          <a:endParaRPr lang="fr-FR"/>
        </a:p>
      </dgm:t>
    </dgm:pt>
    <dgm:pt modelId="{AC2D30D1-D220-4F59-8D59-5F6F3D2D5D10}" type="pres">
      <dgm:prSet presAssocID="{C47FF4D1-3080-41A1-8581-1597C380E335}" presName="compChildNode" presStyleCnt="0"/>
      <dgm:spPr/>
    </dgm:pt>
    <dgm:pt modelId="{13A9041A-72E3-432E-9E17-171CF6925A44}" type="pres">
      <dgm:prSet presAssocID="{C47FF4D1-3080-41A1-8581-1597C380E335}" presName="theInnerList" presStyleCnt="0"/>
      <dgm:spPr/>
    </dgm:pt>
    <dgm:pt modelId="{E31EAC9C-DB16-4905-8153-3F17CD043951}" type="pres">
      <dgm:prSet presAssocID="{18B07482-FCFA-41BB-97B6-30B6E3F12FF5}" presName="childNode" presStyleLbl="node1" presStyleIdx="6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2EE136-46BE-4632-ACBF-5544C5697192}" type="pres">
      <dgm:prSet presAssocID="{18B07482-FCFA-41BB-97B6-30B6E3F12FF5}" presName="aSpace2" presStyleCnt="0"/>
      <dgm:spPr/>
    </dgm:pt>
    <dgm:pt modelId="{F0A8EA65-3073-43ED-BBD1-97E5DC0521F6}" type="pres">
      <dgm:prSet presAssocID="{6992F522-9294-49CF-88BB-42C4C1869D72}" presName="childNode" presStyleLbl="node1" presStyleIdx="7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76D7E3-AB81-4812-9B57-420FFFA5418A}" type="pres">
      <dgm:prSet presAssocID="{6992F522-9294-49CF-88BB-42C4C1869D72}" presName="aSpace2" presStyleCnt="0"/>
      <dgm:spPr/>
    </dgm:pt>
    <dgm:pt modelId="{ACF0DA67-A959-44B8-B643-0B8E26A720FA}" type="pres">
      <dgm:prSet presAssocID="{4134AD51-9E60-487E-9ABF-2B5663F3DB5F}" presName="childNode" presStyleLbl="node1" presStyleIdx="8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112440-0585-489E-9759-EAFC4C08E1EC}" type="pres">
      <dgm:prSet presAssocID="{C47FF4D1-3080-41A1-8581-1597C380E335}" presName="aSpace" presStyleCnt="0"/>
      <dgm:spPr/>
    </dgm:pt>
    <dgm:pt modelId="{36E24859-912C-4BBF-A052-DE7AB7031688}" type="pres">
      <dgm:prSet presAssocID="{3D1707ED-C57E-4905-9968-BA7F718FA6D9}" presName="compNode" presStyleCnt="0"/>
      <dgm:spPr/>
    </dgm:pt>
    <dgm:pt modelId="{47BC0470-7E3B-41C4-8486-594060D50787}" type="pres">
      <dgm:prSet presAssocID="{3D1707ED-C57E-4905-9968-BA7F718FA6D9}" presName="aNode" presStyleLbl="bgShp" presStyleIdx="3" presStyleCnt="9"/>
      <dgm:spPr/>
      <dgm:t>
        <a:bodyPr/>
        <a:lstStyle/>
        <a:p>
          <a:endParaRPr lang="fr-FR"/>
        </a:p>
      </dgm:t>
    </dgm:pt>
    <dgm:pt modelId="{2A70C6A9-0D14-43A8-8B91-6580E86E2FF6}" type="pres">
      <dgm:prSet presAssocID="{3D1707ED-C57E-4905-9968-BA7F718FA6D9}" presName="textNode" presStyleLbl="bgShp" presStyleIdx="3" presStyleCnt="9"/>
      <dgm:spPr/>
      <dgm:t>
        <a:bodyPr/>
        <a:lstStyle/>
        <a:p>
          <a:endParaRPr lang="fr-FR"/>
        </a:p>
      </dgm:t>
    </dgm:pt>
    <dgm:pt modelId="{6060E84E-1B50-4161-A366-45A771F384DD}" type="pres">
      <dgm:prSet presAssocID="{3D1707ED-C57E-4905-9968-BA7F718FA6D9}" presName="compChildNode" presStyleCnt="0"/>
      <dgm:spPr/>
    </dgm:pt>
    <dgm:pt modelId="{C710C19E-8048-4456-B8CD-4EAC55DFD437}" type="pres">
      <dgm:prSet presAssocID="{3D1707ED-C57E-4905-9968-BA7F718FA6D9}" presName="theInnerList" presStyleCnt="0"/>
      <dgm:spPr/>
    </dgm:pt>
    <dgm:pt modelId="{4E9E1576-12AF-466D-BADD-4AADCD9802B6}" type="pres">
      <dgm:prSet presAssocID="{5DC09104-C578-4552-AD6D-49355278C830}" presName="childNode" presStyleLbl="node1" presStyleIdx="9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9CC82F-B406-467E-AB73-34CEDE7D43AA}" type="pres">
      <dgm:prSet presAssocID="{5DC09104-C578-4552-AD6D-49355278C830}" presName="aSpace2" presStyleCnt="0"/>
      <dgm:spPr/>
    </dgm:pt>
    <dgm:pt modelId="{B9A3E61C-E22B-4F5F-B252-3535AEB5E5F5}" type="pres">
      <dgm:prSet presAssocID="{B7C16C5D-16F9-4580-BA1D-AB22F0015744}" presName="childNode" presStyleLbl="node1" presStyleIdx="10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979330-D421-4B33-BA38-FACDA27633DC}" type="pres">
      <dgm:prSet presAssocID="{B7C16C5D-16F9-4580-BA1D-AB22F0015744}" presName="aSpace2" presStyleCnt="0"/>
      <dgm:spPr/>
    </dgm:pt>
    <dgm:pt modelId="{727283CD-6CE3-49FE-95B3-99C33897A084}" type="pres">
      <dgm:prSet presAssocID="{0BBCB8A4-F534-494E-954E-F369D880BD60}" presName="childNode" presStyleLbl="node1" presStyleIdx="11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B32FB3-3CE0-4A9A-8F47-5DC0047FDDCB}" type="pres">
      <dgm:prSet presAssocID="{3D1707ED-C57E-4905-9968-BA7F718FA6D9}" presName="aSpace" presStyleCnt="0"/>
      <dgm:spPr/>
    </dgm:pt>
    <dgm:pt modelId="{5D91F8B0-C6CD-4C5D-ABE7-24AE109C9D71}" type="pres">
      <dgm:prSet presAssocID="{F802510E-46F0-4ADD-948C-46AFCD045364}" presName="compNode" presStyleCnt="0"/>
      <dgm:spPr/>
    </dgm:pt>
    <dgm:pt modelId="{2CE6E995-B65B-4A65-913A-B36131AB012A}" type="pres">
      <dgm:prSet presAssocID="{F802510E-46F0-4ADD-948C-46AFCD045364}" presName="aNode" presStyleLbl="bgShp" presStyleIdx="4" presStyleCnt="9"/>
      <dgm:spPr/>
      <dgm:t>
        <a:bodyPr/>
        <a:lstStyle/>
        <a:p>
          <a:endParaRPr lang="fr-FR"/>
        </a:p>
      </dgm:t>
    </dgm:pt>
    <dgm:pt modelId="{240F9FC6-05D2-4325-B342-097C7D62E4C5}" type="pres">
      <dgm:prSet presAssocID="{F802510E-46F0-4ADD-948C-46AFCD045364}" presName="textNode" presStyleLbl="bgShp" presStyleIdx="4" presStyleCnt="9"/>
      <dgm:spPr/>
      <dgm:t>
        <a:bodyPr/>
        <a:lstStyle/>
        <a:p>
          <a:endParaRPr lang="fr-FR"/>
        </a:p>
      </dgm:t>
    </dgm:pt>
    <dgm:pt modelId="{3B56F4EF-E953-4300-9815-DBA26E07827F}" type="pres">
      <dgm:prSet presAssocID="{F802510E-46F0-4ADD-948C-46AFCD045364}" presName="compChildNode" presStyleCnt="0"/>
      <dgm:spPr/>
    </dgm:pt>
    <dgm:pt modelId="{D27622D9-EDD6-474D-A940-F385B1930424}" type="pres">
      <dgm:prSet presAssocID="{F802510E-46F0-4ADD-948C-46AFCD045364}" presName="theInnerList" presStyleCnt="0"/>
      <dgm:spPr/>
    </dgm:pt>
    <dgm:pt modelId="{02B2952A-A37F-4DD7-A01D-BF952EFE390D}" type="pres">
      <dgm:prSet presAssocID="{C129733F-ECF1-4186-9C02-0CDA4E171812}" presName="childNode" presStyleLbl="node1" presStyleIdx="12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E3F83C-FE3F-4FC1-8BD4-EDE3CA8EE465}" type="pres">
      <dgm:prSet presAssocID="{C129733F-ECF1-4186-9C02-0CDA4E171812}" presName="aSpace2" presStyleCnt="0"/>
      <dgm:spPr/>
    </dgm:pt>
    <dgm:pt modelId="{647153E8-8A8F-4CAC-B4C5-E74BE1E7E414}" type="pres">
      <dgm:prSet presAssocID="{3682132A-D1A2-4D3D-8D5C-07936C675C65}" presName="childNode" presStyleLbl="node1" presStyleIdx="13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26776E-134B-40B1-B09A-EC0485E37BA5}" type="pres">
      <dgm:prSet presAssocID="{3682132A-D1A2-4D3D-8D5C-07936C675C65}" presName="aSpace2" presStyleCnt="0"/>
      <dgm:spPr/>
    </dgm:pt>
    <dgm:pt modelId="{358C9CC9-3D16-4CC4-897F-BDFA2C6D340F}" type="pres">
      <dgm:prSet presAssocID="{D1DAA1BC-47CC-4EEE-80FB-FC3A65470415}" presName="childNode" presStyleLbl="node1" presStyleIdx="14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8C9659-5920-439A-9F8A-984D73CD06E6}" type="pres">
      <dgm:prSet presAssocID="{F802510E-46F0-4ADD-948C-46AFCD045364}" presName="aSpace" presStyleCnt="0"/>
      <dgm:spPr/>
    </dgm:pt>
    <dgm:pt modelId="{15C0E131-AD56-4E2A-9783-7BC008A2B62A}" type="pres">
      <dgm:prSet presAssocID="{76F75B41-DF85-409D-B91A-E2912EE3C324}" presName="compNode" presStyleCnt="0"/>
      <dgm:spPr/>
    </dgm:pt>
    <dgm:pt modelId="{FB5780BC-6072-4609-A721-FCD701A12C39}" type="pres">
      <dgm:prSet presAssocID="{76F75B41-DF85-409D-B91A-E2912EE3C324}" presName="aNode" presStyleLbl="bgShp" presStyleIdx="5" presStyleCnt="9"/>
      <dgm:spPr/>
      <dgm:t>
        <a:bodyPr/>
        <a:lstStyle/>
        <a:p>
          <a:endParaRPr lang="fr-FR"/>
        </a:p>
      </dgm:t>
    </dgm:pt>
    <dgm:pt modelId="{62C01814-41C6-466B-90AC-1BB0133725DF}" type="pres">
      <dgm:prSet presAssocID="{76F75B41-DF85-409D-B91A-E2912EE3C324}" presName="textNode" presStyleLbl="bgShp" presStyleIdx="5" presStyleCnt="9"/>
      <dgm:spPr/>
      <dgm:t>
        <a:bodyPr/>
        <a:lstStyle/>
        <a:p>
          <a:endParaRPr lang="fr-FR"/>
        </a:p>
      </dgm:t>
    </dgm:pt>
    <dgm:pt modelId="{E2FB3ECE-F9A8-4472-8ABD-C451C96094F0}" type="pres">
      <dgm:prSet presAssocID="{76F75B41-DF85-409D-B91A-E2912EE3C324}" presName="compChildNode" presStyleCnt="0"/>
      <dgm:spPr/>
    </dgm:pt>
    <dgm:pt modelId="{FFB5AD6C-96D3-4BF6-B298-C918602264E2}" type="pres">
      <dgm:prSet presAssocID="{76F75B41-DF85-409D-B91A-E2912EE3C324}" presName="theInnerList" presStyleCnt="0"/>
      <dgm:spPr/>
    </dgm:pt>
    <dgm:pt modelId="{FA217560-1587-403F-97B1-EE5AAFA1C07C}" type="pres">
      <dgm:prSet presAssocID="{BF37A1D5-D0F3-4EF0-8975-B574D8BAA1B8}" presName="childNode" presStyleLbl="node1" presStyleIdx="15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EFA386-69C1-44EA-B594-C725B8A65602}" type="pres">
      <dgm:prSet presAssocID="{76F75B41-DF85-409D-B91A-E2912EE3C324}" presName="aSpace" presStyleCnt="0"/>
      <dgm:spPr/>
    </dgm:pt>
    <dgm:pt modelId="{42ED815F-86C7-44D3-A4AA-856A04AC6394}" type="pres">
      <dgm:prSet presAssocID="{AB9733CD-8CB6-49D6-AA3E-FAB33817298E}" presName="compNode" presStyleCnt="0"/>
      <dgm:spPr/>
    </dgm:pt>
    <dgm:pt modelId="{1B4713F2-8DF7-4DAE-9371-8C238B90F17C}" type="pres">
      <dgm:prSet presAssocID="{AB9733CD-8CB6-49D6-AA3E-FAB33817298E}" presName="aNode" presStyleLbl="bgShp" presStyleIdx="6" presStyleCnt="9"/>
      <dgm:spPr/>
      <dgm:t>
        <a:bodyPr/>
        <a:lstStyle/>
        <a:p>
          <a:endParaRPr lang="fr-FR"/>
        </a:p>
      </dgm:t>
    </dgm:pt>
    <dgm:pt modelId="{60FB3593-DAF1-418C-A428-805669CE736D}" type="pres">
      <dgm:prSet presAssocID="{AB9733CD-8CB6-49D6-AA3E-FAB33817298E}" presName="textNode" presStyleLbl="bgShp" presStyleIdx="6" presStyleCnt="9"/>
      <dgm:spPr/>
      <dgm:t>
        <a:bodyPr/>
        <a:lstStyle/>
        <a:p>
          <a:endParaRPr lang="fr-FR"/>
        </a:p>
      </dgm:t>
    </dgm:pt>
    <dgm:pt modelId="{741AD2F6-4E9B-4595-8761-C474A4DE08E3}" type="pres">
      <dgm:prSet presAssocID="{AB9733CD-8CB6-49D6-AA3E-FAB33817298E}" presName="compChildNode" presStyleCnt="0"/>
      <dgm:spPr/>
    </dgm:pt>
    <dgm:pt modelId="{8DD251CC-E18E-4049-8E64-02E0BFCC736F}" type="pres">
      <dgm:prSet presAssocID="{AB9733CD-8CB6-49D6-AA3E-FAB33817298E}" presName="theInnerList" presStyleCnt="0"/>
      <dgm:spPr/>
    </dgm:pt>
    <dgm:pt modelId="{31CB38D9-1C28-4D78-9D68-FB717C10060B}" type="pres">
      <dgm:prSet presAssocID="{48585CDE-CAB9-41CB-BFE9-8E5D35848D5C}" presName="childNode" presStyleLbl="node1" presStyleIdx="16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676E8-6B06-4BED-B354-6DD42217B467}" type="pres">
      <dgm:prSet presAssocID="{48585CDE-CAB9-41CB-BFE9-8E5D35848D5C}" presName="aSpace2" presStyleCnt="0"/>
      <dgm:spPr/>
    </dgm:pt>
    <dgm:pt modelId="{00CAC64B-432D-4516-82D2-16253C3DF9C2}" type="pres">
      <dgm:prSet presAssocID="{E562374D-4B58-4285-98E8-74D809641236}" presName="childNode" presStyleLbl="node1" presStyleIdx="17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C95A7A-4B56-4F65-9A16-A1E52605B6CC}" type="pres">
      <dgm:prSet presAssocID="{E562374D-4B58-4285-98E8-74D809641236}" presName="aSpace2" presStyleCnt="0"/>
      <dgm:spPr/>
    </dgm:pt>
    <dgm:pt modelId="{40EE34FF-4E51-40F7-A052-8670CDF2926A}" type="pres">
      <dgm:prSet presAssocID="{7F4A136B-6F55-4569-AF99-DC44B1902E0C}" presName="childNode" presStyleLbl="node1" presStyleIdx="18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41DF49-403D-447F-8BC9-F6E8E09448CD}" type="pres">
      <dgm:prSet presAssocID="{AB9733CD-8CB6-49D6-AA3E-FAB33817298E}" presName="aSpace" presStyleCnt="0"/>
      <dgm:spPr/>
    </dgm:pt>
    <dgm:pt modelId="{FD22583E-14C8-4893-99AC-C36EAE00185A}" type="pres">
      <dgm:prSet presAssocID="{4F034029-7CA8-4CB3-9EC6-942CA56952FF}" presName="compNode" presStyleCnt="0"/>
      <dgm:spPr/>
    </dgm:pt>
    <dgm:pt modelId="{59B38DEF-498B-46C6-A667-099946527EF0}" type="pres">
      <dgm:prSet presAssocID="{4F034029-7CA8-4CB3-9EC6-942CA56952FF}" presName="aNode" presStyleLbl="bgShp" presStyleIdx="7" presStyleCnt="9"/>
      <dgm:spPr/>
      <dgm:t>
        <a:bodyPr/>
        <a:lstStyle/>
        <a:p>
          <a:endParaRPr lang="fr-FR"/>
        </a:p>
      </dgm:t>
    </dgm:pt>
    <dgm:pt modelId="{26DFE0E3-D1CC-412F-A078-0DB1AB40EF1C}" type="pres">
      <dgm:prSet presAssocID="{4F034029-7CA8-4CB3-9EC6-942CA56952FF}" presName="textNode" presStyleLbl="bgShp" presStyleIdx="7" presStyleCnt="9"/>
      <dgm:spPr/>
      <dgm:t>
        <a:bodyPr/>
        <a:lstStyle/>
        <a:p>
          <a:endParaRPr lang="fr-FR"/>
        </a:p>
      </dgm:t>
    </dgm:pt>
    <dgm:pt modelId="{1D2877A8-2C1E-4CFE-843D-8F2689F9906C}" type="pres">
      <dgm:prSet presAssocID="{4F034029-7CA8-4CB3-9EC6-942CA56952FF}" presName="compChildNode" presStyleCnt="0"/>
      <dgm:spPr/>
    </dgm:pt>
    <dgm:pt modelId="{FED28B12-7114-46AD-BDCF-AC2BEDA7F37C}" type="pres">
      <dgm:prSet presAssocID="{4F034029-7CA8-4CB3-9EC6-942CA56952FF}" presName="theInnerList" presStyleCnt="0"/>
      <dgm:spPr/>
    </dgm:pt>
    <dgm:pt modelId="{A9B25D18-1DC9-4F99-BD98-644E7BB06AB2}" type="pres">
      <dgm:prSet presAssocID="{97075D66-5CAE-4D04-8BAF-BABE7D5E285F}" presName="childNode" presStyleLbl="node1" presStyleIdx="19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16BBED-DC6F-422A-93E9-397D44B9EC90}" type="pres">
      <dgm:prSet presAssocID="{97075D66-5CAE-4D04-8BAF-BABE7D5E285F}" presName="aSpace2" presStyleCnt="0"/>
      <dgm:spPr/>
    </dgm:pt>
    <dgm:pt modelId="{C69E5C48-19BD-49B5-B38E-E3C547834E3C}" type="pres">
      <dgm:prSet presAssocID="{8535EF03-7CBE-40E4-BEA7-8DF35CD35892}" presName="childNode" presStyleLbl="node1" presStyleIdx="20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2E5EEA-1651-4750-A86A-E96AF63B6075}" type="pres">
      <dgm:prSet presAssocID="{4F034029-7CA8-4CB3-9EC6-942CA56952FF}" presName="aSpace" presStyleCnt="0"/>
      <dgm:spPr/>
    </dgm:pt>
    <dgm:pt modelId="{B302CC3D-9ABB-4B65-916C-CE7A4085FE12}" type="pres">
      <dgm:prSet presAssocID="{2DC0EF8F-3B44-4EE9-9971-E7F813668771}" presName="compNode" presStyleCnt="0"/>
      <dgm:spPr/>
    </dgm:pt>
    <dgm:pt modelId="{BCCE43D6-31FE-4D0D-87B1-D1D1189BFB9A}" type="pres">
      <dgm:prSet presAssocID="{2DC0EF8F-3B44-4EE9-9971-E7F813668771}" presName="aNode" presStyleLbl="bgShp" presStyleIdx="8" presStyleCnt="9"/>
      <dgm:spPr/>
      <dgm:t>
        <a:bodyPr/>
        <a:lstStyle/>
        <a:p>
          <a:endParaRPr lang="fr-FR"/>
        </a:p>
      </dgm:t>
    </dgm:pt>
    <dgm:pt modelId="{BCF89835-37BD-43D6-B6FA-9CC4528AE02F}" type="pres">
      <dgm:prSet presAssocID="{2DC0EF8F-3B44-4EE9-9971-E7F813668771}" presName="textNode" presStyleLbl="bgShp" presStyleIdx="8" presStyleCnt="9"/>
      <dgm:spPr/>
      <dgm:t>
        <a:bodyPr/>
        <a:lstStyle/>
        <a:p>
          <a:endParaRPr lang="fr-FR"/>
        </a:p>
      </dgm:t>
    </dgm:pt>
    <dgm:pt modelId="{AC91BC4D-0703-41FF-AA1A-C4BE58CC19B6}" type="pres">
      <dgm:prSet presAssocID="{2DC0EF8F-3B44-4EE9-9971-E7F813668771}" presName="compChildNode" presStyleCnt="0"/>
      <dgm:spPr/>
    </dgm:pt>
    <dgm:pt modelId="{1EFFEA1F-520B-4EFC-8F45-CE8EA828BA43}" type="pres">
      <dgm:prSet presAssocID="{2DC0EF8F-3B44-4EE9-9971-E7F813668771}" presName="theInnerList" presStyleCnt="0"/>
      <dgm:spPr/>
    </dgm:pt>
    <dgm:pt modelId="{22A21C89-3963-4969-8D8D-D77FCB7BF7F5}" type="pres">
      <dgm:prSet presAssocID="{8716B9B2-4362-4E03-AED0-8D9F38237240}" presName="childNode" presStyleLbl="node1" presStyleIdx="21" presStyleCnt="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7B639E1-5EE1-4BED-B233-58D696F99754}" type="presOf" srcId="{8535EF03-7CBE-40E4-BEA7-8DF35CD35892}" destId="{C69E5C48-19BD-49B5-B38E-E3C547834E3C}" srcOrd="0" destOrd="0" presId="urn:microsoft.com/office/officeart/2005/8/layout/lProcess2"/>
    <dgm:cxn modelId="{66FFF937-D9E6-4E49-8108-5093623EF508}" srcId="{80E46325-4BE7-4834-9489-1EAF1093EBD4}" destId="{F802510E-46F0-4ADD-948C-46AFCD045364}" srcOrd="4" destOrd="0" parTransId="{5A231AC4-B2A9-4DB0-A452-8FEB2D631F12}" sibTransId="{3E983177-404B-414F-8B42-58AF68B33F64}"/>
    <dgm:cxn modelId="{1E6CA1DF-D2AB-46C1-A82E-AAA5656DE0BD}" srcId="{80E46325-4BE7-4834-9489-1EAF1093EBD4}" destId="{2DC0EF8F-3B44-4EE9-9971-E7F813668771}" srcOrd="8" destOrd="0" parTransId="{A75FFD9F-0532-4307-97BE-6250BB3D6DA7}" sibTransId="{01641108-3AB8-4E8E-9950-9C4D8B0C08A2}"/>
    <dgm:cxn modelId="{51119FB6-68C1-4C3D-AD56-9644DEC89C60}" type="presOf" srcId="{8906D9B2-BB07-45ED-BABE-A4392E943666}" destId="{BA537C39-A3DD-4E46-B96D-4C676E4DE562}" srcOrd="1" destOrd="0" presId="urn:microsoft.com/office/officeart/2005/8/layout/lProcess2"/>
    <dgm:cxn modelId="{9BC0F659-41BF-458B-85F2-A0A6F9F79596}" srcId="{D5FD898C-6B78-4B67-A055-76E1D2F90A7E}" destId="{1F77B7FC-0B35-4631-B7AB-77B0559F381F}" srcOrd="1" destOrd="0" parTransId="{213AF1BC-D86B-490C-8874-BA6F66B08E4C}" sibTransId="{729B5643-AA5C-4322-A875-107FB42DC9BC}"/>
    <dgm:cxn modelId="{523A89EF-103F-4D96-BE97-D64F0619816F}" srcId="{2DC0EF8F-3B44-4EE9-9971-E7F813668771}" destId="{8716B9B2-4362-4E03-AED0-8D9F38237240}" srcOrd="0" destOrd="0" parTransId="{5D08CD42-B845-47D7-BDED-4D5C6B5412D2}" sibTransId="{6C6E6797-4A4B-4AAB-B1F1-DC07CEC737C6}"/>
    <dgm:cxn modelId="{9EA74B57-D69C-41DC-886D-026BCFA3A317}" srcId="{F802510E-46F0-4ADD-948C-46AFCD045364}" destId="{D1DAA1BC-47CC-4EEE-80FB-FC3A65470415}" srcOrd="2" destOrd="0" parTransId="{EA3220A1-C779-4C18-9325-50AA158EF64A}" sibTransId="{3CF7CB8B-F740-4B1B-B14E-52E0AAC133DE}"/>
    <dgm:cxn modelId="{17977955-B04C-4AC7-AA5F-B09383B7392A}" srcId="{C47FF4D1-3080-41A1-8581-1597C380E335}" destId="{18B07482-FCFA-41BB-97B6-30B6E3F12FF5}" srcOrd="0" destOrd="0" parTransId="{9001FFC2-D92A-435B-BEB7-CC1BD0E6CE38}" sibTransId="{1E28A3DF-517A-4C75-8307-E497FA21AD0E}"/>
    <dgm:cxn modelId="{2B4D0B77-661F-4D26-91B7-6FF3788360A5}" srcId="{80E46325-4BE7-4834-9489-1EAF1093EBD4}" destId="{D5FD898C-6B78-4B67-A055-76E1D2F90A7E}" srcOrd="0" destOrd="0" parTransId="{809CD6A3-42B0-4DEB-9F41-12A0D3F8A96E}" sibTransId="{8D3EFFE1-03FF-4BD9-B0C3-22537D03E475}"/>
    <dgm:cxn modelId="{AC5168E6-9B02-4023-AAA5-BB757AFC4E34}" type="presOf" srcId="{1F77B7FC-0B35-4631-B7AB-77B0559F381F}" destId="{A6B81C73-B21E-4510-8D94-A212F160E383}" srcOrd="0" destOrd="0" presId="urn:microsoft.com/office/officeart/2005/8/layout/lProcess2"/>
    <dgm:cxn modelId="{D2C4E153-27E7-4F38-95DF-D7DBDF091E8A}" type="presOf" srcId="{4E12F913-C140-4E4F-9F7E-0DDCE032FAEC}" destId="{B35F1F20-B33E-4D5D-839B-E64CB7942E22}" srcOrd="0" destOrd="0" presId="urn:microsoft.com/office/officeart/2005/8/layout/lProcess2"/>
    <dgm:cxn modelId="{007D723D-3C66-469D-B7F3-00709D3D8655}" srcId="{8906D9B2-BB07-45ED-BABE-A4392E943666}" destId="{4375F676-4C0D-4210-BD6D-C3249AD417A0}" srcOrd="2" destOrd="0" parTransId="{B6A8562A-2956-4142-BC17-E240841428DF}" sibTransId="{A3009044-81BE-45EC-9A8B-667AE2DC5398}"/>
    <dgm:cxn modelId="{0C6AE87A-918C-41E8-85CD-1B216118EC82}" type="presOf" srcId="{AB9733CD-8CB6-49D6-AA3E-FAB33817298E}" destId="{60FB3593-DAF1-418C-A428-805669CE736D}" srcOrd="1" destOrd="0" presId="urn:microsoft.com/office/officeart/2005/8/layout/lProcess2"/>
    <dgm:cxn modelId="{C265D224-742B-4CD5-B63A-EF76F8592E2A}" type="presOf" srcId="{76F75B41-DF85-409D-B91A-E2912EE3C324}" destId="{FB5780BC-6072-4609-A721-FCD701A12C39}" srcOrd="0" destOrd="0" presId="urn:microsoft.com/office/officeart/2005/8/layout/lProcess2"/>
    <dgm:cxn modelId="{5F55B41C-BE5A-4B8F-A746-E65E4F7EBA88}" srcId="{4F034029-7CA8-4CB3-9EC6-942CA56952FF}" destId="{8535EF03-7CBE-40E4-BEA7-8DF35CD35892}" srcOrd="1" destOrd="0" parTransId="{E704B4CE-1B62-46D4-B882-4C0F644939A2}" sibTransId="{EC1BCDC0-A583-47A8-BD12-2EB5B7489EFC}"/>
    <dgm:cxn modelId="{2D9E42A8-72D8-4EBE-B2E6-B9BD517C0780}" type="presOf" srcId="{2DC0EF8F-3B44-4EE9-9971-E7F813668771}" destId="{BCCE43D6-31FE-4D0D-87B1-D1D1189BFB9A}" srcOrd="0" destOrd="0" presId="urn:microsoft.com/office/officeart/2005/8/layout/lProcess2"/>
    <dgm:cxn modelId="{439F833C-D247-4ECF-9242-5C2D5702A18C}" type="presOf" srcId="{BF37A1D5-D0F3-4EF0-8975-B574D8BAA1B8}" destId="{FA217560-1587-403F-97B1-EE5AAFA1C07C}" srcOrd="0" destOrd="0" presId="urn:microsoft.com/office/officeart/2005/8/layout/lProcess2"/>
    <dgm:cxn modelId="{011C8D2D-8EA3-4AD8-B433-D8E87F3FD6F1}" srcId="{F802510E-46F0-4ADD-948C-46AFCD045364}" destId="{3682132A-D1A2-4D3D-8D5C-07936C675C65}" srcOrd="1" destOrd="0" parTransId="{23339BF6-FC8A-464E-9018-68CC51728FC0}" sibTransId="{A8CD9A76-F113-4B55-B599-2BB9E225DF14}"/>
    <dgm:cxn modelId="{4ACA8F9E-F6EA-4697-910D-729E9FE55E07}" type="presOf" srcId="{C47FF4D1-3080-41A1-8581-1597C380E335}" destId="{B575ECDC-C944-4F68-A652-CDDDBE4564BE}" srcOrd="1" destOrd="0" presId="urn:microsoft.com/office/officeart/2005/8/layout/lProcess2"/>
    <dgm:cxn modelId="{1A6761C0-B142-4CD5-9D5F-5436D32449D0}" type="presOf" srcId="{8716B9B2-4362-4E03-AED0-8D9F38237240}" destId="{22A21C89-3963-4969-8D8D-D77FCB7BF7F5}" srcOrd="0" destOrd="0" presId="urn:microsoft.com/office/officeart/2005/8/layout/lProcess2"/>
    <dgm:cxn modelId="{81A16C71-C036-4BF6-ACAB-5186434652BA}" type="presOf" srcId="{B7C16C5D-16F9-4580-BA1D-AB22F0015744}" destId="{B9A3E61C-E22B-4F5F-B252-3535AEB5E5F5}" srcOrd="0" destOrd="0" presId="urn:microsoft.com/office/officeart/2005/8/layout/lProcess2"/>
    <dgm:cxn modelId="{5DADA9FD-E056-4B23-935E-7C4ADBA77277}" type="presOf" srcId="{4F034029-7CA8-4CB3-9EC6-942CA56952FF}" destId="{26DFE0E3-D1CC-412F-A078-0DB1AB40EF1C}" srcOrd="1" destOrd="0" presId="urn:microsoft.com/office/officeart/2005/8/layout/lProcess2"/>
    <dgm:cxn modelId="{055728FB-36F1-48B7-8E98-F9E592599C7D}" type="presOf" srcId="{AB9733CD-8CB6-49D6-AA3E-FAB33817298E}" destId="{1B4713F2-8DF7-4DAE-9371-8C238B90F17C}" srcOrd="0" destOrd="0" presId="urn:microsoft.com/office/officeart/2005/8/layout/lProcess2"/>
    <dgm:cxn modelId="{E2FE7F80-0B03-4F36-A000-A2F61A9BB3FB}" srcId="{AB9733CD-8CB6-49D6-AA3E-FAB33817298E}" destId="{48585CDE-CAB9-41CB-BFE9-8E5D35848D5C}" srcOrd="0" destOrd="0" parTransId="{47F7D293-903F-4825-8088-162337EDECC3}" sibTransId="{3C2DF808-68F8-4FB7-A94F-DBF0FB6EC0D2}"/>
    <dgm:cxn modelId="{713F0AA0-6B07-49D4-AED9-8A4B4F8699A5}" type="presOf" srcId="{E562374D-4B58-4285-98E8-74D809641236}" destId="{00CAC64B-432D-4516-82D2-16253C3DF9C2}" srcOrd="0" destOrd="0" presId="urn:microsoft.com/office/officeart/2005/8/layout/lProcess2"/>
    <dgm:cxn modelId="{9A69D56F-8D04-42D0-9DCD-FB67725A4ED8}" type="presOf" srcId="{0BBCB8A4-F534-494E-954E-F369D880BD60}" destId="{727283CD-6CE3-49FE-95B3-99C33897A084}" srcOrd="0" destOrd="0" presId="urn:microsoft.com/office/officeart/2005/8/layout/lProcess2"/>
    <dgm:cxn modelId="{759825D7-B409-4120-871B-586E1A41A80C}" srcId="{80E46325-4BE7-4834-9489-1EAF1093EBD4}" destId="{76F75B41-DF85-409D-B91A-E2912EE3C324}" srcOrd="5" destOrd="0" parTransId="{507AAB83-F7AA-4547-A6F6-F4579D585630}" sibTransId="{E2221520-3A3A-4BEF-B013-4D54B1607699}"/>
    <dgm:cxn modelId="{87A04304-DB6F-41A4-8777-B0CDE50AD17E}" type="presOf" srcId="{5DC09104-C578-4552-AD6D-49355278C830}" destId="{4E9E1576-12AF-466D-BADD-4AADCD9802B6}" srcOrd="0" destOrd="0" presId="urn:microsoft.com/office/officeart/2005/8/layout/lProcess2"/>
    <dgm:cxn modelId="{CB39B206-1315-4E6D-83AE-57F801FC95DF}" type="presOf" srcId="{2DC0EF8F-3B44-4EE9-9971-E7F813668771}" destId="{BCF89835-37BD-43D6-B6FA-9CC4528AE02F}" srcOrd="1" destOrd="0" presId="urn:microsoft.com/office/officeart/2005/8/layout/lProcess2"/>
    <dgm:cxn modelId="{B596E064-7126-4F81-8230-130E9EFAAC68}" type="presOf" srcId="{48585CDE-CAB9-41CB-BFE9-8E5D35848D5C}" destId="{31CB38D9-1C28-4D78-9D68-FB717C10060B}" srcOrd="0" destOrd="0" presId="urn:microsoft.com/office/officeart/2005/8/layout/lProcess2"/>
    <dgm:cxn modelId="{82B9ADFE-82ED-4B9E-B19B-24006F0513FD}" srcId="{80E46325-4BE7-4834-9489-1EAF1093EBD4}" destId="{C47FF4D1-3080-41A1-8581-1597C380E335}" srcOrd="2" destOrd="0" parTransId="{C2DA2536-A6EA-42AC-ADEA-55EE1CFCF71D}" sibTransId="{3F20D2CB-9059-44BB-A8A6-93E0D5767A31}"/>
    <dgm:cxn modelId="{16C7D50D-DD01-4960-BDB9-89CEF556FDC2}" srcId="{3D1707ED-C57E-4905-9968-BA7F718FA6D9}" destId="{0BBCB8A4-F534-494E-954E-F369D880BD60}" srcOrd="2" destOrd="0" parTransId="{018B1916-C9E6-4C6A-A358-6F2C8FE1D2EE}" sibTransId="{6360E368-582F-4967-B6FC-D9E8046F42A2}"/>
    <dgm:cxn modelId="{6D622204-FC28-4A65-BBF1-2266B6012C98}" type="presOf" srcId="{6992F522-9294-49CF-88BB-42C4C1869D72}" destId="{F0A8EA65-3073-43ED-BBD1-97E5DC0521F6}" srcOrd="0" destOrd="0" presId="urn:microsoft.com/office/officeart/2005/8/layout/lProcess2"/>
    <dgm:cxn modelId="{DC8B7D2E-C355-4C0E-9F2A-FA7F7DDE7997}" type="presOf" srcId="{D5FD898C-6B78-4B67-A055-76E1D2F90A7E}" destId="{3172E945-7FA7-4D9F-BD81-DDD10709D1A7}" srcOrd="0" destOrd="0" presId="urn:microsoft.com/office/officeart/2005/8/layout/lProcess2"/>
    <dgm:cxn modelId="{A927CE1F-6464-48A8-A973-26DA1FA5F29D}" type="presOf" srcId="{3D1707ED-C57E-4905-9968-BA7F718FA6D9}" destId="{47BC0470-7E3B-41C4-8486-594060D50787}" srcOrd="0" destOrd="0" presId="urn:microsoft.com/office/officeart/2005/8/layout/lProcess2"/>
    <dgm:cxn modelId="{7DCBB0D2-2F2F-4C9F-96D0-BA052EF1C1D1}" type="presOf" srcId="{18B07482-FCFA-41BB-97B6-30B6E3F12FF5}" destId="{E31EAC9C-DB16-4905-8153-3F17CD043951}" srcOrd="0" destOrd="0" presId="urn:microsoft.com/office/officeart/2005/8/layout/lProcess2"/>
    <dgm:cxn modelId="{C627CA03-9A49-493D-B266-51DE652DE076}" srcId="{80E46325-4BE7-4834-9489-1EAF1093EBD4}" destId="{8906D9B2-BB07-45ED-BABE-A4392E943666}" srcOrd="1" destOrd="0" parTransId="{4FE9962B-C0F7-4249-B22F-83571E60C345}" sibTransId="{6A65147F-E1E7-4E80-A0F5-B8778A539215}"/>
    <dgm:cxn modelId="{4F17E88B-D6FC-49EF-AD25-C0E607125DC3}" type="presOf" srcId="{76F75B41-DF85-409D-B91A-E2912EE3C324}" destId="{62C01814-41C6-466B-90AC-1BB0133725DF}" srcOrd="1" destOrd="0" presId="urn:microsoft.com/office/officeart/2005/8/layout/lProcess2"/>
    <dgm:cxn modelId="{B5FFA964-3266-4C86-9B0D-BAA76238CE6B}" srcId="{C47FF4D1-3080-41A1-8581-1597C380E335}" destId="{6992F522-9294-49CF-88BB-42C4C1869D72}" srcOrd="1" destOrd="0" parTransId="{8786E808-A671-43B1-961C-E8385E6A1854}" sibTransId="{38EC055E-2FCC-4183-AF94-8CA953D0C47C}"/>
    <dgm:cxn modelId="{8A16993F-D882-44C1-9817-68F9B0EE8FC8}" type="presOf" srcId="{F802510E-46F0-4ADD-948C-46AFCD045364}" destId="{240F9FC6-05D2-4325-B342-097C7D62E4C5}" srcOrd="1" destOrd="0" presId="urn:microsoft.com/office/officeart/2005/8/layout/lProcess2"/>
    <dgm:cxn modelId="{3375CA02-58BB-4292-A1A9-20C750C0491C}" srcId="{AB9733CD-8CB6-49D6-AA3E-FAB33817298E}" destId="{7F4A136B-6F55-4569-AF99-DC44B1902E0C}" srcOrd="2" destOrd="0" parTransId="{16DA84D1-27DE-45E4-B4C4-947722CD70A8}" sibTransId="{A2850267-3253-4E43-B85F-839EA3CE39C4}"/>
    <dgm:cxn modelId="{2ED9F1BD-66F7-427D-BA0E-4946E51A02FD}" type="presOf" srcId="{97075D66-5CAE-4D04-8BAF-BABE7D5E285F}" destId="{A9B25D18-1DC9-4F99-BD98-644E7BB06AB2}" srcOrd="0" destOrd="0" presId="urn:microsoft.com/office/officeart/2005/8/layout/lProcess2"/>
    <dgm:cxn modelId="{6D626A08-D861-463B-8B25-D21500D71392}" type="presOf" srcId="{C47FF4D1-3080-41A1-8581-1597C380E335}" destId="{92F5AD06-D84D-478F-A355-A98719F53690}" srcOrd="0" destOrd="0" presId="urn:microsoft.com/office/officeart/2005/8/layout/lProcess2"/>
    <dgm:cxn modelId="{A565CC4C-6E81-4150-A532-0F568D0C38A0}" srcId="{76F75B41-DF85-409D-B91A-E2912EE3C324}" destId="{BF37A1D5-D0F3-4EF0-8975-B574D8BAA1B8}" srcOrd="0" destOrd="0" parTransId="{174B0767-C065-4E45-99CC-7EF79A0CAF6B}" sibTransId="{FB0B6795-2FC9-4239-9EC3-2A020200A0DC}"/>
    <dgm:cxn modelId="{BF6A209D-1D54-4E26-AA3A-8D1CB76D187D}" type="presOf" srcId="{365931A3-6226-4ECC-AD6B-EEE7ABE33DB8}" destId="{8A195238-434A-44C4-AB0A-D9B730EB8191}" srcOrd="0" destOrd="0" presId="urn:microsoft.com/office/officeart/2005/8/layout/lProcess2"/>
    <dgm:cxn modelId="{3BE14946-409F-4FA5-AD43-D9798F2CF0F3}" srcId="{4F034029-7CA8-4CB3-9EC6-942CA56952FF}" destId="{97075D66-5CAE-4D04-8BAF-BABE7D5E285F}" srcOrd="0" destOrd="0" parTransId="{56037276-9A99-4985-97D5-49B1535795F6}" sibTransId="{AE431B25-AC9A-4A47-8D58-47485A20F635}"/>
    <dgm:cxn modelId="{FD30CA85-8A57-45C8-BF76-F7894FA48FFF}" srcId="{AB9733CD-8CB6-49D6-AA3E-FAB33817298E}" destId="{E562374D-4B58-4285-98E8-74D809641236}" srcOrd="1" destOrd="0" parTransId="{EAE4EF8E-FFB2-4B64-B154-363668E5B406}" sibTransId="{0E396E6E-1536-48CB-ACD9-A5F04D66AD91}"/>
    <dgm:cxn modelId="{E859C59F-0E1E-4424-ACB8-2CA9E3A86121}" srcId="{80E46325-4BE7-4834-9489-1EAF1093EBD4}" destId="{3D1707ED-C57E-4905-9968-BA7F718FA6D9}" srcOrd="3" destOrd="0" parTransId="{7F2E295D-43F1-40DA-B58C-B276E6F2D10F}" sibTransId="{11F674BC-F18C-4743-8E21-4E4046496974}"/>
    <dgm:cxn modelId="{AABE88DF-D9E1-43D0-9373-1CC6A05AE5EE}" type="presOf" srcId="{E069680A-1266-4746-879B-8AB791398B7D}" destId="{886D2109-3712-48CF-BC3E-D83B8358F302}" srcOrd="0" destOrd="0" presId="urn:microsoft.com/office/officeart/2005/8/layout/lProcess2"/>
    <dgm:cxn modelId="{6C8FCF53-9F69-47B3-80BB-250E09BA2D1B}" srcId="{3D1707ED-C57E-4905-9968-BA7F718FA6D9}" destId="{5DC09104-C578-4552-AD6D-49355278C830}" srcOrd="0" destOrd="0" parTransId="{2926C93C-8724-44F0-AC24-C5AAFFB2BAC9}" sibTransId="{84E4961F-E9D6-4360-826D-B10CC3F6D176}"/>
    <dgm:cxn modelId="{C88775EE-6E17-4332-83B2-58708D7E560D}" type="presOf" srcId="{C129733F-ECF1-4186-9C02-0CDA4E171812}" destId="{02B2952A-A37F-4DD7-A01D-BF952EFE390D}" srcOrd="0" destOrd="0" presId="urn:microsoft.com/office/officeart/2005/8/layout/lProcess2"/>
    <dgm:cxn modelId="{D5836DB3-5ADC-488A-B2AE-A17C1E46833F}" type="presOf" srcId="{4F034029-7CA8-4CB3-9EC6-942CA56952FF}" destId="{59B38DEF-498B-46C6-A667-099946527EF0}" srcOrd="0" destOrd="0" presId="urn:microsoft.com/office/officeart/2005/8/layout/lProcess2"/>
    <dgm:cxn modelId="{5FA1CE21-30F2-4321-801D-F46DE83B2B77}" srcId="{80E46325-4BE7-4834-9489-1EAF1093EBD4}" destId="{4F034029-7CA8-4CB3-9EC6-942CA56952FF}" srcOrd="7" destOrd="0" parTransId="{7263F8E0-C166-4741-B6B5-E828809BB3C3}" sibTransId="{AB3DED99-FD94-4284-B790-CECB3F135828}"/>
    <dgm:cxn modelId="{B66DAE35-52C2-4893-AC2E-E753006CCB24}" type="presOf" srcId="{3D1707ED-C57E-4905-9968-BA7F718FA6D9}" destId="{2A70C6A9-0D14-43A8-8B91-6580E86E2FF6}" srcOrd="1" destOrd="0" presId="urn:microsoft.com/office/officeart/2005/8/layout/lProcess2"/>
    <dgm:cxn modelId="{89CFB3C7-5E1B-48B4-816B-BF5649B627F1}" type="presOf" srcId="{3682132A-D1A2-4D3D-8D5C-07936C675C65}" destId="{647153E8-8A8F-4CAC-B4C5-E74BE1E7E414}" srcOrd="0" destOrd="0" presId="urn:microsoft.com/office/officeart/2005/8/layout/lProcess2"/>
    <dgm:cxn modelId="{0F2E43B0-F04A-4608-9F90-780CB5A7A4ED}" type="presOf" srcId="{4375F676-4C0D-4210-BD6D-C3249AD417A0}" destId="{80498145-85E4-4495-8745-CDDB86C8E705}" srcOrd="0" destOrd="0" presId="urn:microsoft.com/office/officeart/2005/8/layout/lProcess2"/>
    <dgm:cxn modelId="{2C26040B-F3A1-49BF-A2B5-E6C67E37A1CB}" srcId="{D5FD898C-6B78-4B67-A055-76E1D2F90A7E}" destId="{365931A3-6226-4ECC-AD6B-EEE7ABE33DB8}" srcOrd="2" destOrd="0" parTransId="{93E9509D-BDE0-4BA1-93A6-0ABE0222DA8C}" sibTransId="{1D3F5585-0F1C-4953-94F6-5E24711777C6}"/>
    <dgm:cxn modelId="{1B9D8CBF-010E-4F69-9DCA-F291413DC891}" type="presOf" srcId="{8906D9B2-BB07-45ED-BABE-A4392E943666}" destId="{47795375-6E82-41AC-9CAD-6E42E74D6D74}" srcOrd="0" destOrd="0" presId="urn:microsoft.com/office/officeart/2005/8/layout/lProcess2"/>
    <dgm:cxn modelId="{5E48E496-8792-4EFF-B2C3-35D41A0AC7CD}" srcId="{8906D9B2-BB07-45ED-BABE-A4392E943666}" destId="{4E12F913-C140-4E4F-9F7E-0DDCE032FAEC}" srcOrd="1" destOrd="0" parTransId="{B45E6007-0272-4859-99CD-505445B15A4D}" sibTransId="{6FC0B778-9DA3-4C10-9552-2CB43B3AB8B5}"/>
    <dgm:cxn modelId="{DED67C27-8D29-45FF-BA62-109171405038}" srcId="{80E46325-4BE7-4834-9489-1EAF1093EBD4}" destId="{AB9733CD-8CB6-49D6-AA3E-FAB33817298E}" srcOrd="6" destOrd="0" parTransId="{A775B866-28BB-48A8-8DD8-A2EB5497FEC2}" sibTransId="{348D730D-304D-482B-99A1-B54F3CB3B991}"/>
    <dgm:cxn modelId="{1F738D3F-CAFF-4786-B7B8-8FC4CA375F10}" type="presOf" srcId="{7F4A136B-6F55-4569-AF99-DC44B1902E0C}" destId="{40EE34FF-4E51-40F7-A052-8670CDF2926A}" srcOrd="0" destOrd="0" presId="urn:microsoft.com/office/officeart/2005/8/layout/lProcess2"/>
    <dgm:cxn modelId="{04FF84A2-E192-4782-B620-CF33B6321EBD}" srcId="{C47FF4D1-3080-41A1-8581-1597C380E335}" destId="{4134AD51-9E60-487E-9ABF-2B5663F3DB5F}" srcOrd="2" destOrd="0" parTransId="{07303C8E-C083-44F9-BF54-4AE5AA30C3D8}" sibTransId="{671A7FEA-13AE-49AC-8272-DA228B7A624A}"/>
    <dgm:cxn modelId="{39252295-BE49-4502-B9B3-B7DBDB46495C}" srcId="{8906D9B2-BB07-45ED-BABE-A4392E943666}" destId="{E069680A-1266-4746-879B-8AB791398B7D}" srcOrd="0" destOrd="0" parTransId="{F45919F0-9ED0-4EA3-85BE-A7B500F6EC96}" sibTransId="{BC694974-4871-4D59-BA96-09AA41502776}"/>
    <dgm:cxn modelId="{BADA02AC-1356-44D5-A6CD-A8158592BD5B}" type="presOf" srcId="{56D92EEF-AF66-4E0D-BF5C-AAC37E0F7051}" destId="{A3E5511F-F34B-4F4D-8406-2BBC05BF800E}" srcOrd="0" destOrd="0" presId="urn:microsoft.com/office/officeart/2005/8/layout/lProcess2"/>
    <dgm:cxn modelId="{F704463E-CCB6-4AF5-BA3F-8F234F236743}" srcId="{F802510E-46F0-4ADD-948C-46AFCD045364}" destId="{C129733F-ECF1-4186-9C02-0CDA4E171812}" srcOrd="0" destOrd="0" parTransId="{4451E57A-9FFD-4FBD-91E5-8A5625EFABD6}" sibTransId="{736B7AB8-37E9-486E-BA04-14E2354A8869}"/>
    <dgm:cxn modelId="{E6961910-1662-429E-8514-AE10F6504162}" srcId="{3D1707ED-C57E-4905-9968-BA7F718FA6D9}" destId="{B7C16C5D-16F9-4580-BA1D-AB22F0015744}" srcOrd="1" destOrd="0" parTransId="{40175579-C7C8-4FF6-9F0A-CC7C7383B377}" sibTransId="{B6B9C55E-1969-4F3F-9A8D-5564CC5DFE8F}"/>
    <dgm:cxn modelId="{0166D211-F7F0-4102-B30D-BE416B57BAC3}" type="presOf" srcId="{D1DAA1BC-47CC-4EEE-80FB-FC3A65470415}" destId="{358C9CC9-3D16-4CC4-897F-BDFA2C6D340F}" srcOrd="0" destOrd="0" presId="urn:microsoft.com/office/officeart/2005/8/layout/lProcess2"/>
    <dgm:cxn modelId="{71F9CEDD-D0EB-4F64-A51C-7B11EE0E4004}" type="presOf" srcId="{4134AD51-9E60-487E-9ABF-2B5663F3DB5F}" destId="{ACF0DA67-A959-44B8-B643-0B8E26A720FA}" srcOrd="0" destOrd="0" presId="urn:microsoft.com/office/officeart/2005/8/layout/lProcess2"/>
    <dgm:cxn modelId="{0AF0B300-C856-4B34-95CB-53D7FE769054}" type="presOf" srcId="{80E46325-4BE7-4834-9489-1EAF1093EBD4}" destId="{DDEFD768-BFD4-480F-B4E3-1AE1151B6956}" srcOrd="0" destOrd="0" presId="urn:microsoft.com/office/officeart/2005/8/layout/lProcess2"/>
    <dgm:cxn modelId="{303DF227-FBC9-4CA2-815A-7B63188B26E9}" type="presOf" srcId="{F802510E-46F0-4ADD-948C-46AFCD045364}" destId="{2CE6E995-B65B-4A65-913A-B36131AB012A}" srcOrd="0" destOrd="0" presId="urn:microsoft.com/office/officeart/2005/8/layout/lProcess2"/>
    <dgm:cxn modelId="{10E36C12-E510-45AC-92A8-75FC12A4E75F}" type="presOf" srcId="{D5FD898C-6B78-4B67-A055-76E1D2F90A7E}" destId="{D49D0F73-A8BB-43C2-960D-55B1CD397DE6}" srcOrd="1" destOrd="0" presId="urn:microsoft.com/office/officeart/2005/8/layout/lProcess2"/>
    <dgm:cxn modelId="{6C066FAF-A02E-485B-8F04-9020D5C8F368}" srcId="{D5FD898C-6B78-4B67-A055-76E1D2F90A7E}" destId="{56D92EEF-AF66-4E0D-BF5C-AAC37E0F7051}" srcOrd="0" destOrd="0" parTransId="{71BC9E85-CBF1-414E-8691-49247C442D93}" sibTransId="{5795C0F8-EC20-4AF2-A500-37654462A5C4}"/>
    <dgm:cxn modelId="{C0D761B2-04C9-4402-893B-7EC12E12D86E}" type="presParOf" srcId="{DDEFD768-BFD4-480F-B4E3-1AE1151B6956}" destId="{A3F3FA23-D367-4DFC-A5D7-8C45377591A0}" srcOrd="0" destOrd="0" presId="urn:microsoft.com/office/officeart/2005/8/layout/lProcess2"/>
    <dgm:cxn modelId="{0786F9E6-F01E-4900-A39D-B49608720004}" type="presParOf" srcId="{A3F3FA23-D367-4DFC-A5D7-8C45377591A0}" destId="{3172E945-7FA7-4D9F-BD81-DDD10709D1A7}" srcOrd="0" destOrd="0" presId="urn:microsoft.com/office/officeart/2005/8/layout/lProcess2"/>
    <dgm:cxn modelId="{85DDE789-A761-426E-B406-A5020792D815}" type="presParOf" srcId="{A3F3FA23-D367-4DFC-A5D7-8C45377591A0}" destId="{D49D0F73-A8BB-43C2-960D-55B1CD397DE6}" srcOrd="1" destOrd="0" presId="urn:microsoft.com/office/officeart/2005/8/layout/lProcess2"/>
    <dgm:cxn modelId="{EF210412-D908-4298-A342-E7992EFAE951}" type="presParOf" srcId="{A3F3FA23-D367-4DFC-A5D7-8C45377591A0}" destId="{352E965E-9E6C-44F3-B063-2D4F41AD42DC}" srcOrd="2" destOrd="0" presId="urn:microsoft.com/office/officeart/2005/8/layout/lProcess2"/>
    <dgm:cxn modelId="{73854145-2843-47A2-B97D-B562D13CDA02}" type="presParOf" srcId="{352E965E-9E6C-44F3-B063-2D4F41AD42DC}" destId="{45C0E2BD-580F-4FA1-85A0-75E07D612A74}" srcOrd="0" destOrd="0" presId="urn:microsoft.com/office/officeart/2005/8/layout/lProcess2"/>
    <dgm:cxn modelId="{51083E6A-E749-43CC-8352-EA31D5C10369}" type="presParOf" srcId="{45C0E2BD-580F-4FA1-85A0-75E07D612A74}" destId="{A3E5511F-F34B-4F4D-8406-2BBC05BF800E}" srcOrd="0" destOrd="0" presId="urn:microsoft.com/office/officeart/2005/8/layout/lProcess2"/>
    <dgm:cxn modelId="{C08D9C64-0147-469B-BDB7-BD10CE07F35F}" type="presParOf" srcId="{45C0E2BD-580F-4FA1-85A0-75E07D612A74}" destId="{7587542F-4A39-47FC-A26C-E967C58A7FC4}" srcOrd="1" destOrd="0" presId="urn:microsoft.com/office/officeart/2005/8/layout/lProcess2"/>
    <dgm:cxn modelId="{7EC96C76-E78B-490F-97E6-2A554B5DAC05}" type="presParOf" srcId="{45C0E2BD-580F-4FA1-85A0-75E07D612A74}" destId="{A6B81C73-B21E-4510-8D94-A212F160E383}" srcOrd="2" destOrd="0" presId="urn:microsoft.com/office/officeart/2005/8/layout/lProcess2"/>
    <dgm:cxn modelId="{B78DA3A3-F8F7-4A3F-AFD6-37D7C8BD425F}" type="presParOf" srcId="{45C0E2BD-580F-4FA1-85A0-75E07D612A74}" destId="{AD5EA53A-1906-4B44-83EE-E8E41B535E48}" srcOrd="3" destOrd="0" presId="urn:microsoft.com/office/officeart/2005/8/layout/lProcess2"/>
    <dgm:cxn modelId="{B6D4CC35-4DE5-418D-8F94-FCDB06DE9364}" type="presParOf" srcId="{45C0E2BD-580F-4FA1-85A0-75E07D612A74}" destId="{8A195238-434A-44C4-AB0A-D9B730EB8191}" srcOrd="4" destOrd="0" presId="urn:microsoft.com/office/officeart/2005/8/layout/lProcess2"/>
    <dgm:cxn modelId="{0834E96B-1D6B-4439-B0E2-A0F151960010}" type="presParOf" srcId="{DDEFD768-BFD4-480F-B4E3-1AE1151B6956}" destId="{6ABC4C58-ECAE-460A-9250-C27DE8B5A304}" srcOrd="1" destOrd="0" presId="urn:microsoft.com/office/officeart/2005/8/layout/lProcess2"/>
    <dgm:cxn modelId="{16EE5C57-02D3-4554-A779-32BF04CC87AB}" type="presParOf" srcId="{DDEFD768-BFD4-480F-B4E3-1AE1151B6956}" destId="{EA55F5EE-F759-4381-A271-7D9A44D41784}" srcOrd="2" destOrd="0" presId="urn:microsoft.com/office/officeart/2005/8/layout/lProcess2"/>
    <dgm:cxn modelId="{B63BCFA8-305F-469E-8811-EFDBF067BBAC}" type="presParOf" srcId="{EA55F5EE-F759-4381-A271-7D9A44D41784}" destId="{47795375-6E82-41AC-9CAD-6E42E74D6D74}" srcOrd="0" destOrd="0" presId="urn:microsoft.com/office/officeart/2005/8/layout/lProcess2"/>
    <dgm:cxn modelId="{18988BD0-0980-4FA0-A036-6114374C683E}" type="presParOf" srcId="{EA55F5EE-F759-4381-A271-7D9A44D41784}" destId="{BA537C39-A3DD-4E46-B96D-4C676E4DE562}" srcOrd="1" destOrd="0" presId="urn:microsoft.com/office/officeart/2005/8/layout/lProcess2"/>
    <dgm:cxn modelId="{066547A7-FF99-41B2-A12F-0E27072BDBBB}" type="presParOf" srcId="{EA55F5EE-F759-4381-A271-7D9A44D41784}" destId="{42F2C73A-3108-4791-84EE-6F9A82A4C90A}" srcOrd="2" destOrd="0" presId="urn:microsoft.com/office/officeart/2005/8/layout/lProcess2"/>
    <dgm:cxn modelId="{7E22636A-D2E8-453B-BCC9-EBCCB9ABF200}" type="presParOf" srcId="{42F2C73A-3108-4791-84EE-6F9A82A4C90A}" destId="{B8F678C1-EF81-4A7F-8F3B-DE8D646479A4}" srcOrd="0" destOrd="0" presId="urn:microsoft.com/office/officeart/2005/8/layout/lProcess2"/>
    <dgm:cxn modelId="{F8E2A9A1-4233-4A02-82F9-654EE0EDDE11}" type="presParOf" srcId="{B8F678C1-EF81-4A7F-8F3B-DE8D646479A4}" destId="{886D2109-3712-48CF-BC3E-D83B8358F302}" srcOrd="0" destOrd="0" presId="urn:microsoft.com/office/officeart/2005/8/layout/lProcess2"/>
    <dgm:cxn modelId="{BED6B71C-85AC-4F56-9F33-7B634C364B62}" type="presParOf" srcId="{B8F678C1-EF81-4A7F-8F3B-DE8D646479A4}" destId="{79474E92-B387-4235-AF69-0D24C435806E}" srcOrd="1" destOrd="0" presId="urn:microsoft.com/office/officeart/2005/8/layout/lProcess2"/>
    <dgm:cxn modelId="{F8F90AE4-1653-4136-9626-0043BC36FAFD}" type="presParOf" srcId="{B8F678C1-EF81-4A7F-8F3B-DE8D646479A4}" destId="{B35F1F20-B33E-4D5D-839B-E64CB7942E22}" srcOrd="2" destOrd="0" presId="urn:microsoft.com/office/officeart/2005/8/layout/lProcess2"/>
    <dgm:cxn modelId="{E6192679-EEA3-4D81-BD53-B6D2DF32E20E}" type="presParOf" srcId="{B8F678C1-EF81-4A7F-8F3B-DE8D646479A4}" destId="{276E0D7D-6ED1-4B98-AF2C-622C8482E656}" srcOrd="3" destOrd="0" presId="urn:microsoft.com/office/officeart/2005/8/layout/lProcess2"/>
    <dgm:cxn modelId="{B8507E9B-970C-4C16-9821-A7A9E24463E0}" type="presParOf" srcId="{B8F678C1-EF81-4A7F-8F3B-DE8D646479A4}" destId="{80498145-85E4-4495-8745-CDDB86C8E705}" srcOrd="4" destOrd="0" presId="urn:microsoft.com/office/officeart/2005/8/layout/lProcess2"/>
    <dgm:cxn modelId="{B31AF2F0-3F59-4BED-B58B-B95CF47535F9}" type="presParOf" srcId="{DDEFD768-BFD4-480F-B4E3-1AE1151B6956}" destId="{947E9129-1F69-42B8-AA5B-6DAC088EDB66}" srcOrd="3" destOrd="0" presId="urn:microsoft.com/office/officeart/2005/8/layout/lProcess2"/>
    <dgm:cxn modelId="{AFD0FA5D-E21B-4C33-A83A-B5924934461C}" type="presParOf" srcId="{DDEFD768-BFD4-480F-B4E3-1AE1151B6956}" destId="{4AA4115D-29AE-485C-96F2-CB37DED6D5F7}" srcOrd="4" destOrd="0" presId="urn:microsoft.com/office/officeart/2005/8/layout/lProcess2"/>
    <dgm:cxn modelId="{EF5E2FAB-D534-46DD-8698-A9B2048E49C6}" type="presParOf" srcId="{4AA4115D-29AE-485C-96F2-CB37DED6D5F7}" destId="{92F5AD06-D84D-478F-A355-A98719F53690}" srcOrd="0" destOrd="0" presId="urn:microsoft.com/office/officeart/2005/8/layout/lProcess2"/>
    <dgm:cxn modelId="{95C8E4C7-6635-4B0F-BEDF-D32DB9F4837A}" type="presParOf" srcId="{4AA4115D-29AE-485C-96F2-CB37DED6D5F7}" destId="{B575ECDC-C944-4F68-A652-CDDDBE4564BE}" srcOrd="1" destOrd="0" presId="urn:microsoft.com/office/officeart/2005/8/layout/lProcess2"/>
    <dgm:cxn modelId="{01BFDC72-A72F-46B6-ACF7-53A4CEA2FE81}" type="presParOf" srcId="{4AA4115D-29AE-485C-96F2-CB37DED6D5F7}" destId="{AC2D30D1-D220-4F59-8D59-5F6F3D2D5D10}" srcOrd="2" destOrd="0" presId="urn:microsoft.com/office/officeart/2005/8/layout/lProcess2"/>
    <dgm:cxn modelId="{24108D63-EC4C-438B-A2EE-FF423ED18120}" type="presParOf" srcId="{AC2D30D1-D220-4F59-8D59-5F6F3D2D5D10}" destId="{13A9041A-72E3-432E-9E17-171CF6925A44}" srcOrd="0" destOrd="0" presId="urn:microsoft.com/office/officeart/2005/8/layout/lProcess2"/>
    <dgm:cxn modelId="{A247510C-102C-4406-9CC2-BE1FB9B2DA6C}" type="presParOf" srcId="{13A9041A-72E3-432E-9E17-171CF6925A44}" destId="{E31EAC9C-DB16-4905-8153-3F17CD043951}" srcOrd="0" destOrd="0" presId="urn:microsoft.com/office/officeart/2005/8/layout/lProcess2"/>
    <dgm:cxn modelId="{D483CDFC-A444-4EAF-B7D5-9775CB10B9AD}" type="presParOf" srcId="{13A9041A-72E3-432E-9E17-171CF6925A44}" destId="{2D2EE136-46BE-4632-ACBF-5544C5697192}" srcOrd="1" destOrd="0" presId="urn:microsoft.com/office/officeart/2005/8/layout/lProcess2"/>
    <dgm:cxn modelId="{323BC3D2-D8A9-493B-9619-261875508D2A}" type="presParOf" srcId="{13A9041A-72E3-432E-9E17-171CF6925A44}" destId="{F0A8EA65-3073-43ED-BBD1-97E5DC0521F6}" srcOrd="2" destOrd="0" presId="urn:microsoft.com/office/officeart/2005/8/layout/lProcess2"/>
    <dgm:cxn modelId="{A0230D96-6CBA-4A24-BE56-EA3B2139116D}" type="presParOf" srcId="{13A9041A-72E3-432E-9E17-171CF6925A44}" destId="{EA76D7E3-AB81-4812-9B57-420FFFA5418A}" srcOrd="3" destOrd="0" presId="urn:microsoft.com/office/officeart/2005/8/layout/lProcess2"/>
    <dgm:cxn modelId="{B314B81A-8320-4465-B5E8-6371EE40FD61}" type="presParOf" srcId="{13A9041A-72E3-432E-9E17-171CF6925A44}" destId="{ACF0DA67-A959-44B8-B643-0B8E26A720FA}" srcOrd="4" destOrd="0" presId="urn:microsoft.com/office/officeart/2005/8/layout/lProcess2"/>
    <dgm:cxn modelId="{B150D505-B462-41CB-8A0E-F066BD6C5C78}" type="presParOf" srcId="{DDEFD768-BFD4-480F-B4E3-1AE1151B6956}" destId="{D8112440-0585-489E-9759-EAFC4C08E1EC}" srcOrd="5" destOrd="0" presId="urn:microsoft.com/office/officeart/2005/8/layout/lProcess2"/>
    <dgm:cxn modelId="{FE2D6744-95CC-4BEB-819D-8A44AD9C9A5E}" type="presParOf" srcId="{DDEFD768-BFD4-480F-B4E3-1AE1151B6956}" destId="{36E24859-912C-4BBF-A052-DE7AB7031688}" srcOrd="6" destOrd="0" presId="urn:microsoft.com/office/officeart/2005/8/layout/lProcess2"/>
    <dgm:cxn modelId="{995467CA-223C-4E2C-9406-27D284015137}" type="presParOf" srcId="{36E24859-912C-4BBF-A052-DE7AB7031688}" destId="{47BC0470-7E3B-41C4-8486-594060D50787}" srcOrd="0" destOrd="0" presId="urn:microsoft.com/office/officeart/2005/8/layout/lProcess2"/>
    <dgm:cxn modelId="{4634CD13-CDBC-4C74-94F2-524C462E8BC1}" type="presParOf" srcId="{36E24859-912C-4BBF-A052-DE7AB7031688}" destId="{2A70C6A9-0D14-43A8-8B91-6580E86E2FF6}" srcOrd="1" destOrd="0" presId="urn:microsoft.com/office/officeart/2005/8/layout/lProcess2"/>
    <dgm:cxn modelId="{D4CC4881-3AF7-41DE-931C-8AA5C591BB32}" type="presParOf" srcId="{36E24859-912C-4BBF-A052-DE7AB7031688}" destId="{6060E84E-1B50-4161-A366-45A771F384DD}" srcOrd="2" destOrd="0" presId="urn:microsoft.com/office/officeart/2005/8/layout/lProcess2"/>
    <dgm:cxn modelId="{F4BD53BB-18F4-42B1-A81E-302661A42B42}" type="presParOf" srcId="{6060E84E-1B50-4161-A366-45A771F384DD}" destId="{C710C19E-8048-4456-B8CD-4EAC55DFD437}" srcOrd="0" destOrd="0" presId="urn:microsoft.com/office/officeart/2005/8/layout/lProcess2"/>
    <dgm:cxn modelId="{A219FB1F-C5E6-4CF9-B354-F533DEE7FFA8}" type="presParOf" srcId="{C710C19E-8048-4456-B8CD-4EAC55DFD437}" destId="{4E9E1576-12AF-466D-BADD-4AADCD9802B6}" srcOrd="0" destOrd="0" presId="urn:microsoft.com/office/officeart/2005/8/layout/lProcess2"/>
    <dgm:cxn modelId="{3631A2F8-EF3E-434E-AFE9-54221632B677}" type="presParOf" srcId="{C710C19E-8048-4456-B8CD-4EAC55DFD437}" destId="{619CC82F-B406-467E-AB73-34CEDE7D43AA}" srcOrd="1" destOrd="0" presId="urn:microsoft.com/office/officeart/2005/8/layout/lProcess2"/>
    <dgm:cxn modelId="{9CB1B6C8-8B67-4F85-90A2-EEF3B13871E8}" type="presParOf" srcId="{C710C19E-8048-4456-B8CD-4EAC55DFD437}" destId="{B9A3E61C-E22B-4F5F-B252-3535AEB5E5F5}" srcOrd="2" destOrd="0" presId="urn:microsoft.com/office/officeart/2005/8/layout/lProcess2"/>
    <dgm:cxn modelId="{E5B79427-BF73-4313-97E0-21AB149EC1AC}" type="presParOf" srcId="{C710C19E-8048-4456-B8CD-4EAC55DFD437}" destId="{C1979330-D421-4B33-BA38-FACDA27633DC}" srcOrd="3" destOrd="0" presId="urn:microsoft.com/office/officeart/2005/8/layout/lProcess2"/>
    <dgm:cxn modelId="{6EA4009C-5E91-451F-A599-F2D7A6994039}" type="presParOf" srcId="{C710C19E-8048-4456-B8CD-4EAC55DFD437}" destId="{727283CD-6CE3-49FE-95B3-99C33897A084}" srcOrd="4" destOrd="0" presId="urn:microsoft.com/office/officeart/2005/8/layout/lProcess2"/>
    <dgm:cxn modelId="{CC5EF504-D2B1-43F4-9DE8-C2BA4B3817FA}" type="presParOf" srcId="{DDEFD768-BFD4-480F-B4E3-1AE1151B6956}" destId="{D3B32FB3-3CE0-4A9A-8F47-5DC0047FDDCB}" srcOrd="7" destOrd="0" presId="urn:microsoft.com/office/officeart/2005/8/layout/lProcess2"/>
    <dgm:cxn modelId="{0B90258F-7747-40FD-A625-ADD5048E9E32}" type="presParOf" srcId="{DDEFD768-BFD4-480F-B4E3-1AE1151B6956}" destId="{5D91F8B0-C6CD-4C5D-ABE7-24AE109C9D71}" srcOrd="8" destOrd="0" presId="urn:microsoft.com/office/officeart/2005/8/layout/lProcess2"/>
    <dgm:cxn modelId="{D7B99BC2-E826-49BC-A582-9EE0EBC7BBBF}" type="presParOf" srcId="{5D91F8B0-C6CD-4C5D-ABE7-24AE109C9D71}" destId="{2CE6E995-B65B-4A65-913A-B36131AB012A}" srcOrd="0" destOrd="0" presId="urn:microsoft.com/office/officeart/2005/8/layout/lProcess2"/>
    <dgm:cxn modelId="{CC5FB440-6C45-4F6C-B813-868FE634C28C}" type="presParOf" srcId="{5D91F8B0-C6CD-4C5D-ABE7-24AE109C9D71}" destId="{240F9FC6-05D2-4325-B342-097C7D62E4C5}" srcOrd="1" destOrd="0" presId="urn:microsoft.com/office/officeart/2005/8/layout/lProcess2"/>
    <dgm:cxn modelId="{FFB5CFEC-A437-4CC3-AEBF-253109E7BEFC}" type="presParOf" srcId="{5D91F8B0-C6CD-4C5D-ABE7-24AE109C9D71}" destId="{3B56F4EF-E953-4300-9815-DBA26E07827F}" srcOrd="2" destOrd="0" presId="urn:microsoft.com/office/officeart/2005/8/layout/lProcess2"/>
    <dgm:cxn modelId="{69BBFD6B-6BFE-444D-B596-DDDFC0AC12B0}" type="presParOf" srcId="{3B56F4EF-E953-4300-9815-DBA26E07827F}" destId="{D27622D9-EDD6-474D-A940-F385B1930424}" srcOrd="0" destOrd="0" presId="urn:microsoft.com/office/officeart/2005/8/layout/lProcess2"/>
    <dgm:cxn modelId="{AB51E304-FBB2-48A8-B9DA-B6F15C799BDF}" type="presParOf" srcId="{D27622D9-EDD6-474D-A940-F385B1930424}" destId="{02B2952A-A37F-4DD7-A01D-BF952EFE390D}" srcOrd="0" destOrd="0" presId="urn:microsoft.com/office/officeart/2005/8/layout/lProcess2"/>
    <dgm:cxn modelId="{373BB34F-7810-465B-96CD-B0A2073797C3}" type="presParOf" srcId="{D27622D9-EDD6-474D-A940-F385B1930424}" destId="{C8E3F83C-FE3F-4FC1-8BD4-EDE3CA8EE465}" srcOrd="1" destOrd="0" presId="urn:microsoft.com/office/officeart/2005/8/layout/lProcess2"/>
    <dgm:cxn modelId="{185B63C9-1AB1-4F7F-BCF6-7555B6F9F226}" type="presParOf" srcId="{D27622D9-EDD6-474D-A940-F385B1930424}" destId="{647153E8-8A8F-4CAC-B4C5-E74BE1E7E414}" srcOrd="2" destOrd="0" presId="urn:microsoft.com/office/officeart/2005/8/layout/lProcess2"/>
    <dgm:cxn modelId="{5EB66065-3FF1-4FA9-83BD-5A8BF59EB791}" type="presParOf" srcId="{D27622D9-EDD6-474D-A940-F385B1930424}" destId="{8926776E-134B-40B1-B09A-EC0485E37BA5}" srcOrd="3" destOrd="0" presId="urn:microsoft.com/office/officeart/2005/8/layout/lProcess2"/>
    <dgm:cxn modelId="{05D70FFB-8A1E-44EE-8072-269BB830F9A5}" type="presParOf" srcId="{D27622D9-EDD6-474D-A940-F385B1930424}" destId="{358C9CC9-3D16-4CC4-897F-BDFA2C6D340F}" srcOrd="4" destOrd="0" presId="urn:microsoft.com/office/officeart/2005/8/layout/lProcess2"/>
    <dgm:cxn modelId="{3AA68277-F142-4973-AED8-369309D8FC98}" type="presParOf" srcId="{DDEFD768-BFD4-480F-B4E3-1AE1151B6956}" destId="{A08C9659-5920-439A-9F8A-984D73CD06E6}" srcOrd="9" destOrd="0" presId="urn:microsoft.com/office/officeart/2005/8/layout/lProcess2"/>
    <dgm:cxn modelId="{D6B06F4F-2162-45AB-B026-F391359FDDF6}" type="presParOf" srcId="{DDEFD768-BFD4-480F-B4E3-1AE1151B6956}" destId="{15C0E131-AD56-4E2A-9783-7BC008A2B62A}" srcOrd="10" destOrd="0" presId="urn:microsoft.com/office/officeart/2005/8/layout/lProcess2"/>
    <dgm:cxn modelId="{0F0FF54E-659A-4871-A421-9DC4459035E9}" type="presParOf" srcId="{15C0E131-AD56-4E2A-9783-7BC008A2B62A}" destId="{FB5780BC-6072-4609-A721-FCD701A12C39}" srcOrd="0" destOrd="0" presId="urn:microsoft.com/office/officeart/2005/8/layout/lProcess2"/>
    <dgm:cxn modelId="{44DEE753-2F22-4D16-B87B-A122FA35FEF3}" type="presParOf" srcId="{15C0E131-AD56-4E2A-9783-7BC008A2B62A}" destId="{62C01814-41C6-466B-90AC-1BB0133725DF}" srcOrd="1" destOrd="0" presId="urn:microsoft.com/office/officeart/2005/8/layout/lProcess2"/>
    <dgm:cxn modelId="{625F2F20-AA53-4659-889D-BB2DD11F48F4}" type="presParOf" srcId="{15C0E131-AD56-4E2A-9783-7BC008A2B62A}" destId="{E2FB3ECE-F9A8-4472-8ABD-C451C96094F0}" srcOrd="2" destOrd="0" presId="urn:microsoft.com/office/officeart/2005/8/layout/lProcess2"/>
    <dgm:cxn modelId="{E2939BD8-AA68-45CE-BAF0-2527FF369449}" type="presParOf" srcId="{E2FB3ECE-F9A8-4472-8ABD-C451C96094F0}" destId="{FFB5AD6C-96D3-4BF6-B298-C918602264E2}" srcOrd="0" destOrd="0" presId="urn:microsoft.com/office/officeart/2005/8/layout/lProcess2"/>
    <dgm:cxn modelId="{EE8C45EB-4942-47F8-A317-C67841D2EB03}" type="presParOf" srcId="{FFB5AD6C-96D3-4BF6-B298-C918602264E2}" destId="{FA217560-1587-403F-97B1-EE5AAFA1C07C}" srcOrd="0" destOrd="0" presId="urn:microsoft.com/office/officeart/2005/8/layout/lProcess2"/>
    <dgm:cxn modelId="{2D7A63A6-317C-4430-A428-5E3B6073B379}" type="presParOf" srcId="{DDEFD768-BFD4-480F-B4E3-1AE1151B6956}" destId="{67EFA386-69C1-44EA-B594-C725B8A65602}" srcOrd="11" destOrd="0" presId="urn:microsoft.com/office/officeart/2005/8/layout/lProcess2"/>
    <dgm:cxn modelId="{14990291-E6B6-4AA0-A955-0759FAF822AE}" type="presParOf" srcId="{DDEFD768-BFD4-480F-B4E3-1AE1151B6956}" destId="{42ED815F-86C7-44D3-A4AA-856A04AC6394}" srcOrd="12" destOrd="0" presId="urn:microsoft.com/office/officeart/2005/8/layout/lProcess2"/>
    <dgm:cxn modelId="{1087FE67-AA8F-46E4-B014-2DB7DAFA1C39}" type="presParOf" srcId="{42ED815F-86C7-44D3-A4AA-856A04AC6394}" destId="{1B4713F2-8DF7-4DAE-9371-8C238B90F17C}" srcOrd="0" destOrd="0" presId="urn:microsoft.com/office/officeart/2005/8/layout/lProcess2"/>
    <dgm:cxn modelId="{156012AC-3B5E-4E93-9C10-4EBBF5F238BE}" type="presParOf" srcId="{42ED815F-86C7-44D3-A4AA-856A04AC6394}" destId="{60FB3593-DAF1-418C-A428-805669CE736D}" srcOrd="1" destOrd="0" presId="urn:microsoft.com/office/officeart/2005/8/layout/lProcess2"/>
    <dgm:cxn modelId="{C9865537-140F-4A5E-B70E-44B5016CE001}" type="presParOf" srcId="{42ED815F-86C7-44D3-A4AA-856A04AC6394}" destId="{741AD2F6-4E9B-4595-8761-C474A4DE08E3}" srcOrd="2" destOrd="0" presId="urn:microsoft.com/office/officeart/2005/8/layout/lProcess2"/>
    <dgm:cxn modelId="{FC17E2CD-3139-4B78-A6D9-79F011D3EAC0}" type="presParOf" srcId="{741AD2F6-4E9B-4595-8761-C474A4DE08E3}" destId="{8DD251CC-E18E-4049-8E64-02E0BFCC736F}" srcOrd="0" destOrd="0" presId="urn:microsoft.com/office/officeart/2005/8/layout/lProcess2"/>
    <dgm:cxn modelId="{8A24FD4A-19E6-40D6-909E-8A7B4494EF64}" type="presParOf" srcId="{8DD251CC-E18E-4049-8E64-02E0BFCC736F}" destId="{31CB38D9-1C28-4D78-9D68-FB717C10060B}" srcOrd="0" destOrd="0" presId="urn:microsoft.com/office/officeart/2005/8/layout/lProcess2"/>
    <dgm:cxn modelId="{C93546E8-9E0D-4DA2-8326-1B1BAEFE1810}" type="presParOf" srcId="{8DD251CC-E18E-4049-8E64-02E0BFCC736F}" destId="{E98676E8-6B06-4BED-B354-6DD42217B467}" srcOrd="1" destOrd="0" presId="urn:microsoft.com/office/officeart/2005/8/layout/lProcess2"/>
    <dgm:cxn modelId="{C8CD9790-A42F-4094-8682-391E54CCDF23}" type="presParOf" srcId="{8DD251CC-E18E-4049-8E64-02E0BFCC736F}" destId="{00CAC64B-432D-4516-82D2-16253C3DF9C2}" srcOrd="2" destOrd="0" presId="urn:microsoft.com/office/officeart/2005/8/layout/lProcess2"/>
    <dgm:cxn modelId="{0AE3D83C-FE96-42CF-8E55-9FC9745734D4}" type="presParOf" srcId="{8DD251CC-E18E-4049-8E64-02E0BFCC736F}" destId="{A8C95A7A-4B56-4F65-9A16-A1E52605B6CC}" srcOrd="3" destOrd="0" presId="urn:microsoft.com/office/officeart/2005/8/layout/lProcess2"/>
    <dgm:cxn modelId="{33337F16-464A-4D6F-A7A0-6791228E5DF9}" type="presParOf" srcId="{8DD251CC-E18E-4049-8E64-02E0BFCC736F}" destId="{40EE34FF-4E51-40F7-A052-8670CDF2926A}" srcOrd="4" destOrd="0" presId="urn:microsoft.com/office/officeart/2005/8/layout/lProcess2"/>
    <dgm:cxn modelId="{F4D65588-9483-4DEB-98A4-A952B9184B70}" type="presParOf" srcId="{DDEFD768-BFD4-480F-B4E3-1AE1151B6956}" destId="{ED41DF49-403D-447F-8BC9-F6E8E09448CD}" srcOrd="13" destOrd="0" presId="urn:microsoft.com/office/officeart/2005/8/layout/lProcess2"/>
    <dgm:cxn modelId="{D35C046E-999B-436D-BF24-4AE6F0D920D0}" type="presParOf" srcId="{DDEFD768-BFD4-480F-B4E3-1AE1151B6956}" destId="{FD22583E-14C8-4893-99AC-C36EAE00185A}" srcOrd="14" destOrd="0" presId="urn:microsoft.com/office/officeart/2005/8/layout/lProcess2"/>
    <dgm:cxn modelId="{855913B2-0960-4C43-BD7F-1F513E197026}" type="presParOf" srcId="{FD22583E-14C8-4893-99AC-C36EAE00185A}" destId="{59B38DEF-498B-46C6-A667-099946527EF0}" srcOrd="0" destOrd="0" presId="urn:microsoft.com/office/officeart/2005/8/layout/lProcess2"/>
    <dgm:cxn modelId="{4B19205B-8EE9-47CF-8DF8-20BF52333201}" type="presParOf" srcId="{FD22583E-14C8-4893-99AC-C36EAE00185A}" destId="{26DFE0E3-D1CC-412F-A078-0DB1AB40EF1C}" srcOrd="1" destOrd="0" presId="urn:microsoft.com/office/officeart/2005/8/layout/lProcess2"/>
    <dgm:cxn modelId="{3DFB09FD-BD44-495E-BFCD-9FF1A5BE4DCC}" type="presParOf" srcId="{FD22583E-14C8-4893-99AC-C36EAE00185A}" destId="{1D2877A8-2C1E-4CFE-843D-8F2689F9906C}" srcOrd="2" destOrd="0" presId="urn:microsoft.com/office/officeart/2005/8/layout/lProcess2"/>
    <dgm:cxn modelId="{35A332EA-C952-4BAF-A066-E8FA788E3F38}" type="presParOf" srcId="{1D2877A8-2C1E-4CFE-843D-8F2689F9906C}" destId="{FED28B12-7114-46AD-BDCF-AC2BEDA7F37C}" srcOrd="0" destOrd="0" presId="urn:microsoft.com/office/officeart/2005/8/layout/lProcess2"/>
    <dgm:cxn modelId="{E0D21913-114A-4B09-BE5F-9EDDD12232A8}" type="presParOf" srcId="{FED28B12-7114-46AD-BDCF-AC2BEDA7F37C}" destId="{A9B25D18-1DC9-4F99-BD98-644E7BB06AB2}" srcOrd="0" destOrd="0" presId="urn:microsoft.com/office/officeart/2005/8/layout/lProcess2"/>
    <dgm:cxn modelId="{F7CC149D-1D18-4AB8-819B-D2BC8E636F38}" type="presParOf" srcId="{FED28B12-7114-46AD-BDCF-AC2BEDA7F37C}" destId="{9C16BBED-DC6F-422A-93E9-397D44B9EC90}" srcOrd="1" destOrd="0" presId="urn:microsoft.com/office/officeart/2005/8/layout/lProcess2"/>
    <dgm:cxn modelId="{8C67E54D-F555-4D40-AA90-637265F7333D}" type="presParOf" srcId="{FED28B12-7114-46AD-BDCF-AC2BEDA7F37C}" destId="{C69E5C48-19BD-49B5-B38E-E3C547834E3C}" srcOrd="2" destOrd="0" presId="urn:microsoft.com/office/officeart/2005/8/layout/lProcess2"/>
    <dgm:cxn modelId="{AF08297F-5E9B-4430-A9D0-A3303E2A2445}" type="presParOf" srcId="{DDEFD768-BFD4-480F-B4E3-1AE1151B6956}" destId="{E72E5EEA-1651-4750-A86A-E96AF63B6075}" srcOrd="15" destOrd="0" presId="urn:microsoft.com/office/officeart/2005/8/layout/lProcess2"/>
    <dgm:cxn modelId="{9622DEB6-59EE-4214-ACCD-172EE74648D2}" type="presParOf" srcId="{DDEFD768-BFD4-480F-B4E3-1AE1151B6956}" destId="{B302CC3D-9ABB-4B65-916C-CE7A4085FE12}" srcOrd="16" destOrd="0" presId="urn:microsoft.com/office/officeart/2005/8/layout/lProcess2"/>
    <dgm:cxn modelId="{ADAA9D75-7479-4C2D-B395-7FC6213AB323}" type="presParOf" srcId="{B302CC3D-9ABB-4B65-916C-CE7A4085FE12}" destId="{BCCE43D6-31FE-4D0D-87B1-D1D1189BFB9A}" srcOrd="0" destOrd="0" presId="urn:microsoft.com/office/officeart/2005/8/layout/lProcess2"/>
    <dgm:cxn modelId="{F420236C-9FEF-4213-9BE6-3C3195A72F64}" type="presParOf" srcId="{B302CC3D-9ABB-4B65-916C-CE7A4085FE12}" destId="{BCF89835-37BD-43D6-B6FA-9CC4528AE02F}" srcOrd="1" destOrd="0" presId="urn:microsoft.com/office/officeart/2005/8/layout/lProcess2"/>
    <dgm:cxn modelId="{9ECF510F-5860-4D3D-A650-4CCED8904A45}" type="presParOf" srcId="{B302CC3D-9ABB-4B65-916C-CE7A4085FE12}" destId="{AC91BC4D-0703-41FF-AA1A-C4BE58CC19B6}" srcOrd="2" destOrd="0" presId="urn:microsoft.com/office/officeart/2005/8/layout/lProcess2"/>
    <dgm:cxn modelId="{B2A6BD93-F151-4D06-8604-4B171F163276}" type="presParOf" srcId="{AC91BC4D-0703-41FF-AA1A-C4BE58CC19B6}" destId="{1EFFEA1F-520B-4EFC-8F45-CE8EA828BA43}" srcOrd="0" destOrd="0" presId="urn:microsoft.com/office/officeart/2005/8/layout/lProcess2"/>
    <dgm:cxn modelId="{424CD286-1A58-4C42-9FF5-2C5251B91B26}" type="presParOf" srcId="{1EFFEA1F-520B-4EFC-8F45-CE8EA828BA43}" destId="{22A21C89-3963-4969-8D8D-D77FCB7BF7F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C0CFFD-2901-4ABF-88DF-6525A7D5D3CC}" type="doc">
      <dgm:prSet loTypeId="urn:microsoft.com/office/officeart/2005/8/layout/hProcess9" loCatId="process" qsTypeId="urn:microsoft.com/office/officeart/2005/8/quickstyle/simple4" qsCatId="simple" csTypeId="urn:microsoft.com/office/officeart/2005/8/colors/colorful1#3" csCatId="colorful" phldr="1"/>
      <dgm:spPr/>
    </dgm:pt>
    <dgm:pt modelId="{2572BCB2-75F4-4C42-BFA3-21B4772E6723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31/07</a:t>
          </a:r>
          <a:endParaRPr lang="fr-FR" sz="1200" dirty="0"/>
        </a:p>
      </dgm:t>
    </dgm:pt>
    <dgm:pt modelId="{EA3100DC-549F-4982-9FDE-4D2763FC58AE}" type="parTrans" cxnId="{B6FE68D9-B455-42D5-8AC2-6FE1F203E2C7}">
      <dgm:prSet/>
      <dgm:spPr/>
      <dgm:t>
        <a:bodyPr/>
        <a:lstStyle/>
        <a:p>
          <a:endParaRPr lang="fr-FR"/>
        </a:p>
      </dgm:t>
    </dgm:pt>
    <dgm:pt modelId="{DB77326B-2321-4133-86C6-0390043F932C}" type="sibTrans" cxnId="{B6FE68D9-B455-42D5-8AC2-6FE1F203E2C7}">
      <dgm:prSet/>
      <dgm:spPr/>
      <dgm:t>
        <a:bodyPr/>
        <a:lstStyle/>
        <a:p>
          <a:endParaRPr lang="fr-FR"/>
        </a:p>
      </dgm:t>
    </dgm:pt>
    <dgm:pt modelId="{EE9358EC-2098-4ED4-9102-AC4A91C86100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01/08</a:t>
          </a:r>
          <a:endParaRPr lang="fr-FR" sz="1200" dirty="0"/>
        </a:p>
      </dgm:t>
    </dgm:pt>
    <dgm:pt modelId="{415C159B-4DFA-4313-A7BF-308171E2089D}" type="parTrans" cxnId="{80AD41BD-93F5-4FFA-86FE-B6FC75A3DCBB}">
      <dgm:prSet/>
      <dgm:spPr/>
      <dgm:t>
        <a:bodyPr/>
        <a:lstStyle/>
        <a:p>
          <a:endParaRPr lang="fr-FR"/>
        </a:p>
      </dgm:t>
    </dgm:pt>
    <dgm:pt modelId="{90BEA231-0102-427D-80B2-88D4F0C8BBD5}" type="sibTrans" cxnId="{80AD41BD-93F5-4FFA-86FE-B6FC75A3DCBB}">
      <dgm:prSet/>
      <dgm:spPr/>
      <dgm:t>
        <a:bodyPr/>
        <a:lstStyle/>
        <a:p>
          <a:endParaRPr lang="fr-FR"/>
        </a:p>
      </dgm:t>
    </dgm:pt>
    <dgm:pt modelId="{F13F7E70-D839-481B-B4E4-2BD864F978C8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02/08</a:t>
          </a:r>
          <a:endParaRPr lang="fr-FR" sz="1200" dirty="0"/>
        </a:p>
      </dgm:t>
    </dgm:pt>
    <dgm:pt modelId="{8746C960-D0C9-4687-A363-281702514AF9}" type="parTrans" cxnId="{A84898A5-9809-4C70-9FFC-FA99C7F7E216}">
      <dgm:prSet/>
      <dgm:spPr/>
      <dgm:t>
        <a:bodyPr/>
        <a:lstStyle/>
        <a:p>
          <a:endParaRPr lang="fr-FR"/>
        </a:p>
      </dgm:t>
    </dgm:pt>
    <dgm:pt modelId="{A808D954-A0B1-4216-83F7-FED3C826638D}" type="sibTrans" cxnId="{A84898A5-9809-4C70-9FFC-FA99C7F7E216}">
      <dgm:prSet/>
      <dgm:spPr/>
      <dgm:t>
        <a:bodyPr/>
        <a:lstStyle/>
        <a:p>
          <a:endParaRPr lang="fr-FR"/>
        </a:p>
      </dgm:t>
    </dgm:pt>
    <dgm:pt modelId="{FEA7AEEB-E1E1-4B07-AAD9-39E85C0DC407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03/08</a:t>
          </a:r>
          <a:endParaRPr lang="fr-FR" sz="1200" dirty="0"/>
        </a:p>
      </dgm:t>
    </dgm:pt>
    <dgm:pt modelId="{C9453FD8-A6A1-4C64-BC50-AD785EA1E57D}" type="parTrans" cxnId="{0F8D8484-20A7-471E-8AC6-F614D42ADB97}">
      <dgm:prSet/>
      <dgm:spPr/>
      <dgm:t>
        <a:bodyPr/>
        <a:lstStyle/>
        <a:p>
          <a:endParaRPr lang="fr-FR"/>
        </a:p>
      </dgm:t>
    </dgm:pt>
    <dgm:pt modelId="{FB6DE1CB-5004-4651-88F1-24782F80D1F3}" type="sibTrans" cxnId="{0F8D8484-20A7-471E-8AC6-F614D42ADB97}">
      <dgm:prSet/>
      <dgm:spPr/>
      <dgm:t>
        <a:bodyPr/>
        <a:lstStyle/>
        <a:p>
          <a:endParaRPr lang="fr-FR"/>
        </a:p>
      </dgm:t>
    </dgm:pt>
    <dgm:pt modelId="{5E5FF318-BDF5-4209-BDE9-597A8E7486D0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04/08</a:t>
          </a:r>
          <a:endParaRPr lang="fr-FR" sz="1200" dirty="0"/>
        </a:p>
      </dgm:t>
    </dgm:pt>
    <dgm:pt modelId="{2E943085-9072-44D6-999D-53095E7C0DAF}" type="parTrans" cxnId="{7FA99C4D-B873-4CC1-8AAA-B8270891C229}">
      <dgm:prSet/>
      <dgm:spPr/>
      <dgm:t>
        <a:bodyPr/>
        <a:lstStyle/>
        <a:p>
          <a:endParaRPr lang="fr-FR"/>
        </a:p>
      </dgm:t>
    </dgm:pt>
    <dgm:pt modelId="{FFB70A5D-56DB-4C52-921D-1BC44A40744C}" type="sibTrans" cxnId="{7FA99C4D-B873-4CC1-8AAA-B8270891C229}">
      <dgm:prSet/>
      <dgm:spPr/>
      <dgm:t>
        <a:bodyPr/>
        <a:lstStyle/>
        <a:p>
          <a:endParaRPr lang="fr-FR"/>
        </a:p>
      </dgm:t>
    </dgm:pt>
    <dgm:pt modelId="{3D3539EB-29C8-4F9D-81DE-7102F15F687D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05/08</a:t>
          </a:r>
          <a:endParaRPr lang="fr-FR" sz="1200" dirty="0"/>
        </a:p>
      </dgm:t>
    </dgm:pt>
    <dgm:pt modelId="{4DC442C7-8CCA-43CD-BB5A-17AF10CDF2A1}" type="parTrans" cxnId="{F63A8427-2353-4415-A090-9243B184466B}">
      <dgm:prSet/>
      <dgm:spPr/>
      <dgm:t>
        <a:bodyPr/>
        <a:lstStyle/>
        <a:p>
          <a:endParaRPr lang="fr-FR"/>
        </a:p>
      </dgm:t>
    </dgm:pt>
    <dgm:pt modelId="{A3B91A26-3309-470B-ACE9-C18F9DE99DD2}" type="sibTrans" cxnId="{F63A8427-2353-4415-A090-9243B184466B}">
      <dgm:prSet/>
      <dgm:spPr/>
      <dgm:t>
        <a:bodyPr/>
        <a:lstStyle/>
        <a:p>
          <a:endParaRPr lang="fr-FR"/>
        </a:p>
      </dgm:t>
    </dgm:pt>
    <dgm:pt modelId="{7AA0695B-1833-49DE-9768-65573C7E6B15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06/08</a:t>
          </a:r>
          <a:endParaRPr lang="fr-FR" sz="1200" dirty="0"/>
        </a:p>
      </dgm:t>
    </dgm:pt>
    <dgm:pt modelId="{1C2256A6-926D-4B86-A0FB-E1B70D47ADCC}" type="parTrans" cxnId="{827C627B-D77F-4F40-B56E-963DCC928AC3}">
      <dgm:prSet/>
      <dgm:spPr/>
      <dgm:t>
        <a:bodyPr/>
        <a:lstStyle/>
        <a:p>
          <a:endParaRPr lang="fr-FR"/>
        </a:p>
      </dgm:t>
    </dgm:pt>
    <dgm:pt modelId="{5812EF1C-D5B7-465E-9CB3-EB544BDFCE6A}" type="sibTrans" cxnId="{827C627B-D77F-4F40-B56E-963DCC928AC3}">
      <dgm:prSet/>
      <dgm:spPr/>
      <dgm:t>
        <a:bodyPr/>
        <a:lstStyle/>
        <a:p>
          <a:endParaRPr lang="fr-FR"/>
        </a:p>
      </dgm:t>
    </dgm:pt>
    <dgm:pt modelId="{B0BCCC0D-EE12-4CB3-91A4-44F79FBFFE4E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07/08</a:t>
          </a:r>
          <a:endParaRPr lang="fr-FR" sz="1200" dirty="0"/>
        </a:p>
      </dgm:t>
    </dgm:pt>
    <dgm:pt modelId="{1A2CB341-29B2-43DD-91AC-05CF9BA34294}" type="parTrans" cxnId="{FC75F0BF-E290-456F-A1B3-424A05A82335}">
      <dgm:prSet/>
      <dgm:spPr/>
      <dgm:t>
        <a:bodyPr/>
        <a:lstStyle/>
        <a:p>
          <a:endParaRPr lang="fr-FR"/>
        </a:p>
      </dgm:t>
    </dgm:pt>
    <dgm:pt modelId="{40F25C7C-37F3-4AFB-AF2F-8EC675F6C42D}" type="sibTrans" cxnId="{FC75F0BF-E290-456F-A1B3-424A05A82335}">
      <dgm:prSet/>
      <dgm:spPr/>
      <dgm:t>
        <a:bodyPr/>
        <a:lstStyle/>
        <a:p>
          <a:endParaRPr lang="fr-FR"/>
        </a:p>
      </dgm:t>
    </dgm:pt>
    <dgm:pt modelId="{439E4807-2129-4653-86B4-437266B0A811}" type="pres">
      <dgm:prSet presAssocID="{53C0CFFD-2901-4ABF-88DF-6525A7D5D3CC}" presName="CompostProcess" presStyleCnt="0">
        <dgm:presLayoutVars>
          <dgm:dir/>
          <dgm:resizeHandles val="exact"/>
        </dgm:presLayoutVars>
      </dgm:prSet>
      <dgm:spPr/>
    </dgm:pt>
    <dgm:pt modelId="{4061EE6A-5DCF-43F4-8C38-D4132B81EEB0}" type="pres">
      <dgm:prSet presAssocID="{53C0CFFD-2901-4ABF-88DF-6525A7D5D3CC}" presName="arrow" presStyleLbl="bgShp" presStyleIdx="0" presStyleCnt="1" custScaleX="117647" custLinFactNeighborY="-11111"/>
      <dgm:spPr/>
    </dgm:pt>
    <dgm:pt modelId="{8911DD70-647C-4A4E-BFA5-D8A7830AF288}" type="pres">
      <dgm:prSet presAssocID="{53C0CFFD-2901-4ABF-88DF-6525A7D5D3CC}" presName="linearProcess" presStyleCnt="0"/>
      <dgm:spPr/>
    </dgm:pt>
    <dgm:pt modelId="{4C524A57-9BE7-4C8C-A22B-6349B20AB0FF}" type="pres">
      <dgm:prSet presAssocID="{2572BCB2-75F4-4C42-BFA3-21B4772E6723}" presName="tex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AF4B1C-4AF2-46C1-BFE5-67AEAFEA170D}" type="pres">
      <dgm:prSet presAssocID="{DB77326B-2321-4133-86C6-0390043F932C}" presName="sibTrans" presStyleCnt="0"/>
      <dgm:spPr/>
    </dgm:pt>
    <dgm:pt modelId="{D78A2766-B037-47DE-8D99-849F942D5B8D}" type="pres">
      <dgm:prSet presAssocID="{EE9358EC-2098-4ED4-9102-AC4A91C86100}" presName="text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9F2B61-EFCD-47A9-8E88-A752BC9D07A3}" type="pres">
      <dgm:prSet presAssocID="{90BEA231-0102-427D-80B2-88D4F0C8BBD5}" presName="sibTrans" presStyleCnt="0"/>
      <dgm:spPr/>
    </dgm:pt>
    <dgm:pt modelId="{6A9ADC1C-1A47-4BC4-BE6D-217D3305CC8D}" type="pres">
      <dgm:prSet presAssocID="{F13F7E70-D839-481B-B4E4-2BD864F978C8}" presName="text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B83A47-CCB0-4861-B902-08B17FAC3A5E}" type="pres">
      <dgm:prSet presAssocID="{A808D954-A0B1-4216-83F7-FED3C826638D}" presName="sibTrans" presStyleCnt="0"/>
      <dgm:spPr/>
    </dgm:pt>
    <dgm:pt modelId="{917627BA-BD7E-4524-BB90-1CCC14AB745A}" type="pres">
      <dgm:prSet presAssocID="{FEA7AEEB-E1E1-4B07-AAD9-39E85C0DC407}" presName="text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98D61C-4C38-4C11-A101-C224C0332460}" type="pres">
      <dgm:prSet presAssocID="{FB6DE1CB-5004-4651-88F1-24782F80D1F3}" presName="sibTrans" presStyleCnt="0"/>
      <dgm:spPr/>
    </dgm:pt>
    <dgm:pt modelId="{964FC94A-268D-4358-B36A-48F1D5859855}" type="pres">
      <dgm:prSet presAssocID="{5E5FF318-BDF5-4209-BDE9-597A8E7486D0}" presName="text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EFC81E-DD12-4775-A2C4-610D35E70548}" type="pres">
      <dgm:prSet presAssocID="{FFB70A5D-56DB-4C52-921D-1BC44A40744C}" presName="sibTrans" presStyleCnt="0"/>
      <dgm:spPr/>
    </dgm:pt>
    <dgm:pt modelId="{28F20F62-7DA9-476D-98A2-772B978F0945}" type="pres">
      <dgm:prSet presAssocID="{3D3539EB-29C8-4F9D-81DE-7102F15F687D}" presName="text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A92366-3DC1-4FBA-AC54-3A42514E2092}" type="pres">
      <dgm:prSet presAssocID="{A3B91A26-3309-470B-ACE9-C18F9DE99DD2}" presName="sibTrans" presStyleCnt="0"/>
      <dgm:spPr/>
    </dgm:pt>
    <dgm:pt modelId="{D0533E72-4314-4A66-8171-8832599DF734}" type="pres">
      <dgm:prSet presAssocID="{7AA0695B-1833-49DE-9768-65573C7E6B15}" presName="text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2E2372-0983-4CE2-9389-026058E26A47}" type="pres">
      <dgm:prSet presAssocID="{5812EF1C-D5B7-465E-9CB3-EB544BDFCE6A}" presName="sibTrans" presStyleCnt="0"/>
      <dgm:spPr/>
    </dgm:pt>
    <dgm:pt modelId="{934C1479-A63A-45A0-811F-44EBCD50B253}" type="pres">
      <dgm:prSet presAssocID="{B0BCCC0D-EE12-4CB3-91A4-44F79FBFFE4E}" presName="tex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0AD41BD-93F5-4FFA-86FE-B6FC75A3DCBB}" srcId="{53C0CFFD-2901-4ABF-88DF-6525A7D5D3CC}" destId="{EE9358EC-2098-4ED4-9102-AC4A91C86100}" srcOrd="1" destOrd="0" parTransId="{415C159B-4DFA-4313-A7BF-308171E2089D}" sibTransId="{90BEA231-0102-427D-80B2-88D4F0C8BBD5}"/>
    <dgm:cxn modelId="{827C627B-D77F-4F40-B56E-963DCC928AC3}" srcId="{53C0CFFD-2901-4ABF-88DF-6525A7D5D3CC}" destId="{7AA0695B-1833-49DE-9768-65573C7E6B15}" srcOrd="6" destOrd="0" parTransId="{1C2256A6-926D-4B86-A0FB-E1B70D47ADCC}" sibTransId="{5812EF1C-D5B7-465E-9CB3-EB544BDFCE6A}"/>
    <dgm:cxn modelId="{A84898A5-9809-4C70-9FFC-FA99C7F7E216}" srcId="{53C0CFFD-2901-4ABF-88DF-6525A7D5D3CC}" destId="{F13F7E70-D839-481B-B4E4-2BD864F978C8}" srcOrd="2" destOrd="0" parTransId="{8746C960-D0C9-4687-A363-281702514AF9}" sibTransId="{A808D954-A0B1-4216-83F7-FED3C826638D}"/>
    <dgm:cxn modelId="{519DA617-961B-434D-A2A4-0D28EB71542E}" type="presOf" srcId="{2572BCB2-75F4-4C42-BFA3-21B4772E6723}" destId="{4C524A57-9BE7-4C8C-A22B-6349B20AB0FF}" srcOrd="0" destOrd="0" presId="urn:microsoft.com/office/officeart/2005/8/layout/hProcess9"/>
    <dgm:cxn modelId="{8F43FBEF-6F03-405C-92C9-51DA31F51BC8}" type="presOf" srcId="{B0BCCC0D-EE12-4CB3-91A4-44F79FBFFE4E}" destId="{934C1479-A63A-45A0-811F-44EBCD50B253}" srcOrd="0" destOrd="0" presId="urn:microsoft.com/office/officeart/2005/8/layout/hProcess9"/>
    <dgm:cxn modelId="{7FA99C4D-B873-4CC1-8AAA-B8270891C229}" srcId="{53C0CFFD-2901-4ABF-88DF-6525A7D5D3CC}" destId="{5E5FF318-BDF5-4209-BDE9-597A8E7486D0}" srcOrd="4" destOrd="0" parTransId="{2E943085-9072-44D6-999D-53095E7C0DAF}" sibTransId="{FFB70A5D-56DB-4C52-921D-1BC44A40744C}"/>
    <dgm:cxn modelId="{FC75F0BF-E290-456F-A1B3-424A05A82335}" srcId="{53C0CFFD-2901-4ABF-88DF-6525A7D5D3CC}" destId="{B0BCCC0D-EE12-4CB3-91A4-44F79FBFFE4E}" srcOrd="7" destOrd="0" parTransId="{1A2CB341-29B2-43DD-91AC-05CF9BA34294}" sibTransId="{40F25C7C-37F3-4AFB-AF2F-8EC675F6C42D}"/>
    <dgm:cxn modelId="{6A853B2E-DB3C-4937-8B12-7AFBA15BEDB7}" type="presOf" srcId="{EE9358EC-2098-4ED4-9102-AC4A91C86100}" destId="{D78A2766-B037-47DE-8D99-849F942D5B8D}" srcOrd="0" destOrd="0" presId="urn:microsoft.com/office/officeart/2005/8/layout/hProcess9"/>
    <dgm:cxn modelId="{8988FD8A-DDE1-4B8B-A2E3-A5B0AB98F44B}" type="presOf" srcId="{3D3539EB-29C8-4F9D-81DE-7102F15F687D}" destId="{28F20F62-7DA9-476D-98A2-772B978F0945}" srcOrd="0" destOrd="0" presId="urn:microsoft.com/office/officeart/2005/8/layout/hProcess9"/>
    <dgm:cxn modelId="{E96BE3AC-D54C-4E9A-9913-5D07C85AB944}" type="presOf" srcId="{53C0CFFD-2901-4ABF-88DF-6525A7D5D3CC}" destId="{439E4807-2129-4653-86B4-437266B0A811}" srcOrd="0" destOrd="0" presId="urn:microsoft.com/office/officeart/2005/8/layout/hProcess9"/>
    <dgm:cxn modelId="{F63A8427-2353-4415-A090-9243B184466B}" srcId="{53C0CFFD-2901-4ABF-88DF-6525A7D5D3CC}" destId="{3D3539EB-29C8-4F9D-81DE-7102F15F687D}" srcOrd="5" destOrd="0" parTransId="{4DC442C7-8CCA-43CD-BB5A-17AF10CDF2A1}" sibTransId="{A3B91A26-3309-470B-ACE9-C18F9DE99DD2}"/>
    <dgm:cxn modelId="{AA31BCE0-DC49-46A0-9815-49568877AB1C}" type="presOf" srcId="{FEA7AEEB-E1E1-4B07-AAD9-39E85C0DC407}" destId="{917627BA-BD7E-4524-BB90-1CCC14AB745A}" srcOrd="0" destOrd="0" presId="urn:microsoft.com/office/officeart/2005/8/layout/hProcess9"/>
    <dgm:cxn modelId="{539BDD25-FB76-4F95-A0FA-791BF7B9F0B0}" type="presOf" srcId="{5E5FF318-BDF5-4209-BDE9-597A8E7486D0}" destId="{964FC94A-268D-4358-B36A-48F1D5859855}" srcOrd="0" destOrd="0" presId="urn:microsoft.com/office/officeart/2005/8/layout/hProcess9"/>
    <dgm:cxn modelId="{237C375C-2FAC-4E2C-9BCD-7E0B6A338239}" type="presOf" srcId="{7AA0695B-1833-49DE-9768-65573C7E6B15}" destId="{D0533E72-4314-4A66-8171-8832599DF734}" srcOrd="0" destOrd="0" presId="urn:microsoft.com/office/officeart/2005/8/layout/hProcess9"/>
    <dgm:cxn modelId="{0F8D8484-20A7-471E-8AC6-F614D42ADB97}" srcId="{53C0CFFD-2901-4ABF-88DF-6525A7D5D3CC}" destId="{FEA7AEEB-E1E1-4B07-AAD9-39E85C0DC407}" srcOrd="3" destOrd="0" parTransId="{C9453FD8-A6A1-4C64-BC50-AD785EA1E57D}" sibTransId="{FB6DE1CB-5004-4651-88F1-24782F80D1F3}"/>
    <dgm:cxn modelId="{B6FE68D9-B455-42D5-8AC2-6FE1F203E2C7}" srcId="{53C0CFFD-2901-4ABF-88DF-6525A7D5D3CC}" destId="{2572BCB2-75F4-4C42-BFA3-21B4772E6723}" srcOrd="0" destOrd="0" parTransId="{EA3100DC-549F-4982-9FDE-4D2763FC58AE}" sibTransId="{DB77326B-2321-4133-86C6-0390043F932C}"/>
    <dgm:cxn modelId="{ACA9A5F8-4806-4EDC-83FF-FD0FEEFF097C}" type="presOf" srcId="{F13F7E70-D839-481B-B4E4-2BD864F978C8}" destId="{6A9ADC1C-1A47-4BC4-BE6D-217D3305CC8D}" srcOrd="0" destOrd="0" presId="urn:microsoft.com/office/officeart/2005/8/layout/hProcess9"/>
    <dgm:cxn modelId="{301A93EC-F855-4344-B24F-14D4F8045923}" type="presParOf" srcId="{439E4807-2129-4653-86B4-437266B0A811}" destId="{4061EE6A-5DCF-43F4-8C38-D4132B81EEB0}" srcOrd="0" destOrd="0" presId="urn:microsoft.com/office/officeart/2005/8/layout/hProcess9"/>
    <dgm:cxn modelId="{0C91C32F-2BFC-4A75-9F3F-8BC3618ECF86}" type="presParOf" srcId="{439E4807-2129-4653-86B4-437266B0A811}" destId="{8911DD70-647C-4A4E-BFA5-D8A7830AF288}" srcOrd="1" destOrd="0" presId="urn:microsoft.com/office/officeart/2005/8/layout/hProcess9"/>
    <dgm:cxn modelId="{8717BC95-D9B5-4C39-BDB0-414F5B420D1E}" type="presParOf" srcId="{8911DD70-647C-4A4E-BFA5-D8A7830AF288}" destId="{4C524A57-9BE7-4C8C-A22B-6349B20AB0FF}" srcOrd="0" destOrd="0" presId="urn:microsoft.com/office/officeart/2005/8/layout/hProcess9"/>
    <dgm:cxn modelId="{3BD3D1CB-0E3B-4917-A15E-6A4ABCEC3099}" type="presParOf" srcId="{8911DD70-647C-4A4E-BFA5-D8A7830AF288}" destId="{A6AF4B1C-4AF2-46C1-BFE5-67AEAFEA170D}" srcOrd="1" destOrd="0" presId="urn:microsoft.com/office/officeart/2005/8/layout/hProcess9"/>
    <dgm:cxn modelId="{21C31C87-3EDE-423D-9DA8-2B8F81360E71}" type="presParOf" srcId="{8911DD70-647C-4A4E-BFA5-D8A7830AF288}" destId="{D78A2766-B037-47DE-8D99-849F942D5B8D}" srcOrd="2" destOrd="0" presId="urn:microsoft.com/office/officeart/2005/8/layout/hProcess9"/>
    <dgm:cxn modelId="{33A29CD2-0105-4101-8EC8-A0C2C3DE05A0}" type="presParOf" srcId="{8911DD70-647C-4A4E-BFA5-D8A7830AF288}" destId="{9F9F2B61-EFCD-47A9-8E88-A752BC9D07A3}" srcOrd="3" destOrd="0" presId="urn:microsoft.com/office/officeart/2005/8/layout/hProcess9"/>
    <dgm:cxn modelId="{CE852771-06F0-4A0D-A142-3B600AFB94A6}" type="presParOf" srcId="{8911DD70-647C-4A4E-BFA5-D8A7830AF288}" destId="{6A9ADC1C-1A47-4BC4-BE6D-217D3305CC8D}" srcOrd="4" destOrd="0" presId="urn:microsoft.com/office/officeart/2005/8/layout/hProcess9"/>
    <dgm:cxn modelId="{061F7607-4260-47DD-9C2E-AC8997744949}" type="presParOf" srcId="{8911DD70-647C-4A4E-BFA5-D8A7830AF288}" destId="{D0B83A47-CCB0-4861-B902-08B17FAC3A5E}" srcOrd="5" destOrd="0" presId="urn:microsoft.com/office/officeart/2005/8/layout/hProcess9"/>
    <dgm:cxn modelId="{F6D660E2-F64E-4A28-9AFA-0E5E1D81E411}" type="presParOf" srcId="{8911DD70-647C-4A4E-BFA5-D8A7830AF288}" destId="{917627BA-BD7E-4524-BB90-1CCC14AB745A}" srcOrd="6" destOrd="0" presId="urn:microsoft.com/office/officeart/2005/8/layout/hProcess9"/>
    <dgm:cxn modelId="{A895CE85-C211-4113-99C4-9621A5E0CC78}" type="presParOf" srcId="{8911DD70-647C-4A4E-BFA5-D8A7830AF288}" destId="{D498D61C-4C38-4C11-A101-C224C0332460}" srcOrd="7" destOrd="0" presId="urn:microsoft.com/office/officeart/2005/8/layout/hProcess9"/>
    <dgm:cxn modelId="{189AD0E4-B2A1-4C05-A75A-80F370E75FB2}" type="presParOf" srcId="{8911DD70-647C-4A4E-BFA5-D8A7830AF288}" destId="{964FC94A-268D-4358-B36A-48F1D5859855}" srcOrd="8" destOrd="0" presId="urn:microsoft.com/office/officeart/2005/8/layout/hProcess9"/>
    <dgm:cxn modelId="{419F473F-031A-44BF-AA96-8A56FE83BE43}" type="presParOf" srcId="{8911DD70-647C-4A4E-BFA5-D8A7830AF288}" destId="{FEEFC81E-DD12-4775-A2C4-610D35E70548}" srcOrd="9" destOrd="0" presId="urn:microsoft.com/office/officeart/2005/8/layout/hProcess9"/>
    <dgm:cxn modelId="{B3053705-0AC6-44B7-A112-B091AAA7C5D3}" type="presParOf" srcId="{8911DD70-647C-4A4E-BFA5-D8A7830AF288}" destId="{28F20F62-7DA9-476D-98A2-772B978F0945}" srcOrd="10" destOrd="0" presId="urn:microsoft.com/office/officeart/2005/8/layout/hProcess9"/>
    <dgm:cxn modelId="{A9C39F60-71BD-4A3E-908B-030F0DA35B48}" type="presParOf" srcId="{8911DD70-647C-4A4E-BFA5-D8A7830AF288}" destId="{E3A92366-3DC1-4FBA-AC54-3A42514E2092}" srcOrd="11" destOrd="0" presId="urn:microsoft.com/office/officeart/2005/8/layout/hProcess9"/>
    <dgm:cxn modelId="{F74ECAED-5BD9-48FE-A5A1-9D7FE2E154AE}" type="presParOf" srcId="{8911DD70-647C-4A4E-BFA5-D8A7830AF288}" destId="{D0533E72-4314-4A66-8171-8832599DF734}" srcOrd="12" destOrd="0" presId="urn:microsoft.com/office/officeart/2005/8/layout/hProcess9"/>
    <dgm:cxn modelId="{33DE70BD-A078-42A0-A809-B01A408E0B86}" type="presParOf" srcId="{8911DD70-647C-4A4E-BFA5-D8A7830AF288}" destId="{AA2E2372-0983-4CE2-9389-026058E26A47}" srcOrd="13" destOrd="0" presId="urn:microsoft.com/office/officeart/2005/8/layout/hProcess9"/>
    <dgm:cxn modelId="{F5B3A394-8F79-4AE0-B880-12AB71648DF1}" type="presParOf" srcId="{8911DD70-647C-4A4E-BFA5-D8A7830AF288}" destId="{934C1479-A63A-45A0-811F-44EBCD50B253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E46325-4BE7-4834-9489-1EAF1093EBD4}" type="doc">
      <dgm:prSet loTypeId="urn:microsoft.com/office/officeart/2005/8/layout/lProcess2" loCatId="list" qsTypeId="urn:microsoft.com/office/officeart/2005/8/quickstyle/simple5" qsCatId="simple" csTypeId="urn:microsoft.com/office/officeart/2005/8/colors/colorful1#4" csCatId="colorful" phldr="1"/>
      <dgm:spPr/>
      <dgm:t>
        <a:bodyPr/>
        <a:lstStyle/>
        <a:p>
          <a:endParaRPr lang="fr-FR"/>
        </a:p>
      </dgm:t>
    </dgm:pt>
    <dgm:pt modelId="{D5FD898C-6B78-4B67-A055-76E1D2F90A7E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Orientation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809CD6A3-42B0-4DEB-9F41-12A0D3F8A96E}" type="parTrans" cxnId="{2B4D0B77-661F-4D26-91B7-6FF3788360A5}">
      <dgm:prSet/>
      <dgm:spPr/>
      <dgm:t>
        <a:bodyPr/>
        <a:lstStyle/>
        <a:p>
          <a:endParaRPr lang="fr-FR" sz="2400"/>
        </a:p>
      </dgm:t>
    </dgm:pt>
    <dgm:pt modelId="{8D3EFFE1-03FF-4BD9-B0C3-22537D03E475}" type="sibTrans" cxnId="{2B4D0B77-661F-4D26-91B7-6FF3788360A5}">
      <dgm:prSet/>
      <dgm:spPr/>
      <dgm:t>
        <a:bodyPr/>
        <a:lstStyle/>
        <a:p>
          <a:endParaRPr lang="fr-FR" sz="2400"/>
        </a:p>
      </dgm:t>
    </dgm:pt>
    <dgm:pt modelId="{56D92EEF-AF66-4E0D-BF5C-AAC37E0F7051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Microsoft visit</a:t>
          </a:r>
          <a:endParaRPr lang="en-US" sz="900" noProof="0" dirty="0">
            <a:solidFill>
              <a:schemeClr val="tx1"/>
            </a:solidFill>
          </a:endParaRPr>
        </a:p>
      </dgm:t>
    </dgm:pt>
    <dgm:pt modelId="{71BC9E85-CBF1-414E-8691-49247C442D93}" type="parTrans" cxnId="{6C066FAF-A02E-485B-8F04-9020D5C8F368}">
      <dgm:prSet/>
      <dgm:spPr/>
      <dgm:t>
        <a:bodyPr/>
        <a:lstStyle/>
        <a:p>
          <a:endParaRPr lang="fr-FR" sz="2400"/>
        </a:p>
      </dgm:t>
    </dgm:pt>
    <dgm:pt modelId="{5795C0F8-EC20-4AF2-A500-37654462A5C4}" type="sibTrans" cxnId="{6C066FAF-A02E-485B-8F04-9020D5C8F368}">
      <dgm:prSet/>
      <dgm:spPr/>
      <dgm:t>
        <a:bodyPr/>
        <a:lstStyle/>
        <a:p>
          <a:endParaRPr lang="fr-FR" sz="2400"/>
        </a:p>
      </dgm:t>
    </dgm:pt>
    <dgm:pt modelId="{8906D9B2-BB07-45ED-BABE-A4392E943666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Visits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4FE9962B-C0F7-4249-B22F-83571E60C345}" type="parTrans" cxnId="{C627CA03-9A49-493D-B266-51DE652DE076}">
      <dgm:prSet/>
      <dgm:spPr/>
      <dgm:t>
        <a:bodyPr/>
        <a:lstStyle/>
        <a:p>
          <a:endParaRPr lang="fr-FR" sz="2400"/>
        </a:p>
      </dgm:t>
    </dgm:pt>
    <dgm:pt modelId="{6A65147F-E1E7-4E80-A0F5-B8778A539215}" type="sibTrans" cxnId="{C627CA03-9A49-493D-B266-51DE652DE076}">
      <dgm:prSet/>
      <dgm:spPr/>
      <dgm:t>
        <a:bodyPr/>
        <a:lstStyle/>
        <a:p>
          <a:endParaRPr lang="fr-FR" sz="2400"/>
        </a:p>
      </dgm:t>
    </dgm:pt>
    <dgm:pt modelId="{E069680A-1266-4746-879B-8AB791398B7D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Tour Eiffel</a:t>
          </a:r>
          <a:endParaRPr lang="en-US" sz="900" noProof="0" dirty="0">
            <a:solidFill>
              <a:schemeClr val="tx1"/>
            </a:solidFill>
          </a:endParaRPr>
        </a:p>
      </dgm:t>
    </dgm:pt>
    <dgm:pt modelId="{F45919F0-9ED0-4EA3-85BE-A7B500F6EC96}" type="parTrans" cxnId="{39252295-BE49-4502-B9B3-B7DBDB46495C}">
      <dgm:prSet/>
      <dgm:spPr/>
      <dgm:t>
        <a:bodyPr/>
        <a:lstStyle/>
        <a:p>
          <a:endParaRPr lang="fr-FR" sz="2400"/>
        </a:p>
      </dgm:t>
    </dgm:pt>
    <dgm:pt modelId="{BC694974-4871-4D59-BA96-09AA41502776}" type="sibTrans" cxnId="{39252295-BE49-4502-B9B3-B7DBDB46495C}">
      <dgm:prSet/>
      <dgm:spPr/>
      <dgm:t>
        <a:bodyPr/>
        <a:lstStyle/>
        <a:p>
          <a:endParaRPr lang="fr-FR" sz="2400"/>
        </a:p>
      </dgm:t>
    </dgm:pt>
    <dgm:pt modelId="{C47FF4D1-3080-41A1-8581-1597C380E335}">
      <dgm:prSet phldrT="[Texte]" custT="1"/>
      <dgm:spPr/>
      <dgm:t>
        <a:bodyPr/>
        <a:lstStyle/>
        <a:p>
          <a:r>
            <a:rPr lang="en-US" sz="1100" b="1" noProof="0" dirty="0" smtClean="0">
              <a:solidFill>
                <a:schemeClr val="tx1"/>
              </a:solidFill>
            </a:rPr>
            <a:t>Fontainebleau</a:t>
          </a:r>
          <a:endParaRPr lang="en-US" sz="1100" b="1" noProof="0" dirty="0">
            <a:solidFill>
              <a:schemeClr val="tx1"/>
            </a:solidFill>
          </a:endParaRPr>
        </a:p>
      </dgm:t>
    </dgm:pt>
    <dgm:pt modelId="{C2DA2536-A6EA-42AC-ADEA-55EE1CFCF71D}" type="parTrans" cxnId="{82B9ADFE-82ED-4B9E-B19B-24006F0513FD}">
      <dgm:prSet/>
      <dgm:spPr/>
      <dgm:t>
        <a:bodyPr/>
        <a:lstStyle/>
        <a:p>
          <a:endParaRPr lang="fr-FR" sz="2400"/>
        </a:p>
      </dgm:t>
    </dgm:pt>
    <dgm:pt modelId="{3F20D2CB-9059-44BB-A8A6-93E0D5767A31}" type="sibTrans" cxnId="{82B9ADFE-82ED-4B9E-B19B-24006F0513FD}">
      <dgm:prSet/>
      <dgm:spPr/>
      <dgm:t>
        <a:bodyPr/>
        <a:lstStyle/>
        <a:p>
          <a:endParaRPr lang="fr-FR" sz="2400"/>
        </a:p>
      </dgm:t>
    </dgm:pt>
    <dgm:pt modelId="{18B07482-FCFA-41BB-97B6-30B6E3F12FF5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Château de Fontainebleau</a:t>
          </a:r>
          <a:endParaRPr lang="en-US" sz="900" noProof="0" dirty="0">
            <a:solidFill>
              <a:schemeClr val="tx1"/>
            </a:solidFill>
          </a:endParaRPr>
        </a:p>
      </dgm:t>
    </dgm:pt>
    <dgm:pt modelId="{9001FFC2-D92A-435B-BEB7-CC1BD0E6CE38}" type="parTrans" cxnId="{17977955-B04C-4AC7-AA5F-B09383B7392A}">
      <dgm:prSet/>
      <dgm:spPr/>
      <dgm:t>
        <a:bodyPr/>
        <a:lstStyle/>
        <a:p>
          <a:endParaRPr lang="fr-FR" sz="2400"/>
        </a:p>
      </dgm:t>
    </dgm:pt>
    <dgm:pt modelId="{1E28A3DF-517A-4C75-8307-E497FA21AD0E}" type="sibTrans" cxnId="{17977955-B04C-4AC7-AA5F-B09383B7392A}">
      <dgm:prSet/>
      <dgm:spPr/>
      <dgm:t>
        <a:bodyPr/>
        <a:lstStyle/>
        <a:p>
          <a:endParaRPr lang="fr-FR" sz="2400"/>
        </a:p>
      </dgm:t>
    </dgm:pt>
    <dgm:pt modelId="{3D1707ED-C57E-4905-9968-BA7F718FA6D9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Luxembourg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7F2E295D-43F1-40DA-B58C-B276E6F2D10F}" type="parTrans" cxnId="{E859C59F-0E1E-4424-ACB8-2CA9E3A86121}">
      <dgm:prSet/>
      <dgm:spPr/>
      <dgm:t>
        <a:bodyPr/>
        <a:lstStyle/>
        <a:p>
          <a:endParaRPr lang="fr-FR" sz="2400"/>
        </a:p>
      </dgm:t>
    </dgm:pt>
    <dgm:pt modelId="{11F674BC-F18C-4743-8E21-4E4046496974}" type="sibTrans" cxnId="{E859C59F-0E1E-4424-ACB8-2CA9E3A86121}">
      <dgm:prSet/>
      <dgm:spPr/>
      <dgm:t>
        <a:bodyPr/>
        <a:lstStyle/>
        <a:p>
          <a:endParaRPr lang="fr-FR" sz="2400"/>
        </a:p>
      </dgm:t>
    </dgm:pt>
    <dgm:pt modelId="{5DC09104-C578-4552-AD6D-49355278C830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Morning off</a:t>
          </a:r>
          <a:endParaRPr lang="en-US" sz="900" noProof="0" dirty="0">
            <a:solidFill>
              <a:schemeClr val="tx1"/>
            </a:solidFill>
          </a:endParaRPr>
        </a:p>
      </dgm:t>
    </dgm:pt>
    <dgm:pt modelId="{2926C93C-8724-44F0-AC24-C5AAFFB2BAC9}" type="parTrans" cxnId="{6C8FCF53-9F69-47B3-80BB-250E09BA2D1B}">
      <dgm:prSet/>
      <dgm:spPr/>
      <dgm:t>
        <a:bodyPr/>
        <a:lstStyle/>
        <a:p>
          <a:endParaRPr lang="fr-FR" sz="2400"/>
        </a:p>
      </dgm:t>
    </dgm:pt>
    <dgm:pt modelId="{84E4961F-E9D6-4360-826D-B10CC3F6D176}" type="sibTrans" cxnId="{6C8FCF53-9F69-47B3-80BB-250E09BA2D1B}">
      <dgm:prSet/>
      <dgm:spPr/>
      <dgm:t>
        <a:bodyPr/>
        <a:lstStyle/>
        <a:p>
          <a:endParaRPr lang="fr-FR" sz="2400"/>
        </a:p>
      </dgm:t>
    </dgm:pt>
    <dgm:pt modelId="{0BBCB8A4-F534-494E-954E-F369D880BD60}">
      <dgm:prSet phldrT="[Texte]" custT="1"/>
      <dgm:spPr/>
      <dgm:t>
        <a:bodyPr/>
        <a:lstStyle/>
        <a:p>
          <a:r>
            <a:rPr lang="en-US" sz="900" noProof="0" dirty="0" err="1" smtClean="0">
              <a:solidFill>
                <a:schemeClr val="tx1"/>
              </a:solidFill>
            </a:rPr>
            <a:t>Jardin</a:t>
          </a:r>
          <a:r>
            <a:rPr lang="en-US" sz="900" noProof="0" dirty="0" smtClean="0">
              <a:solidFill>
                <a:schemeClr val="tx1"/>
              </a:solidFill>
            </a:rPr>
            <a:t> Luxembourg</a:t>
          </a:r>
          <a:endParaRPr lang="en-US" sz="900" noProof="0" dirty="0">
            <a:solidFill>
              <a:schemeClr val="tx1"/>
            </a:solidFill>
          </a:endParaRPr>
        </a:p>
      </dgm:t>
    </dgm:pt>
    <dgm:pt modelId="{018B1916-C9E6-4C6A-A358-6F2C8FE1D2EE}" type="parTrans" cxnId="{16C7D50D-DD01-4960-BDB9-89CEF556FDC2}">
      <dgm:prSet/>
      <dgm:spPr/>
      <dgm:t>
        <a:bodyPr/>
        <a:lstStyle/>
        <a:p>
          <a:endParaRPr lang="fr-FR" sz="2400"/>
        </a:p>
      </dgm:t>
    </dgm:pt>
    <dgm:pt modelId="{6360E368-582F-4967-B6FC-D9E8046F42A2}" type="sibTrans" cxnId="{16C7D50D-DD01-4960-BDB9-89CEF556FDC2}">
      <dgm:prSet/>
      <dgm:spPr/>
      <dgm:t>
        <a:bodyPr/>
        <a:lstStyle/>
        <a:p>
          <a:endParaRPr lang="fr-FR" sz="2400"/>
        </a:p>
      </dgm:t>
    </dgm:pt>
    <dgm:pt modelId="{F802510E-46F0-4ADD-948C-46AFCD045364}">
      <dgm:prSet phldrT="[Texte]"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Louvre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5A231AC4-B2A9-4DB0-A452-8FEB2D631F12}" type="parTrans" cxnId="{66FFF937-D9E6-4E49-8108-5093623EF508}">
      <dgm:prSet/>
      <dgm:spPr/>
      <dgm:t>
        <a:bodyPr/>
        <a:lstStyle/>
        <a:p>
          <a:endParaRPr lang="fr-FR" sz="2400"/>
        </a:p>
      </dgm:t>
    </dgm:pt>
    <dgm:pt modelId="{3E983177-404B-414F-8B42-58AF68B33F64}" type="sibTrans" cxnId="{66FFF937-D9E6-4E49-8108-5093623EF508}">
      <dgm:prSet/>
      <dgm:spPr/>
      <dgm:t>
        <a:bodyPr/>
        <a:lstStyle/>
        <a:p>
          <a:endParaRPr lang="fr-FR" sz="2400"/>
        </a:p>
      </dgm:t>
    </dgm:pt>
    <dgm:pt modelId="{C129733F-ECF1-4186-9C02-0CDA4E171812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Louvre</a:t>
          </a:r>
          <a:endParaRPr lang="en-US" sz="900" noProof="0" dirty="0">
            <a:solidFill>
              <a:schemeClr val="tx1"/>
            </a:solidFill>
          </a:endParaRPr>
        </a:p>
      </dgm:t>
    </dgm:pt>
    <dgm:pt modelId="{4451E57A-9FFD-4FBD-91E5-8A5625EFABD6}" type="parTrans" cxnId="{F704463E-CCB6-4AF5-BA3F-8F234F236743}">
      <dgm:prSet/>
      <dgm:spPr/>
      <dgm:t>
        <a:bodyPr/>
        <a:lstStyle/>
        <a:p>
          <a:endParaRPr lang="fr-FR" sz="2400"/>
        </a:p>
      </dgm:t>
    </dgm:pt>
    <dgm:pt modelId="{736B7AB8-37E9-486E-BA04-14E2354A8869}" type="sibTrans" cxnId="{F704463E-CCB6-4AF5-BA3F-8F234F236743}">
      <dgm:prSet/>
      <dgm:spPr/>
      <dgm:t>
        <a:bodyPr/>
        <a:lstStyle/>
        <a:p>
          <a:endParaRPr lang="fr-FR" sz="2400"/>
        </a:p>
      </dgm:t>
    </dgm:pt>
    <dgm:pt modelId="{76F75B41-DF85-409D-B91A-E2912EE3C324}">
      <dgm:prSet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Courses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507AAB83-F7AA-4547-A6F6-F4579D585630}" type="parTrans" cxnId="{759825D7-B409-4120-871B-586E1A41A80C}">
      <dgm:prSet/>
      <dgm:spPr/>
      <dgm:t>
        <a:bodyPr/>
        <a:lstStyle/>
        <a:p>
          <a:endParaRPr lang="fr-FR" sz="2400"/>
        </a:p>
      </dgm:t>
    </dgm:pt>
    <dgm:pt modelId="{E2221520-3A3A-4BEF-B013-4D54B1607699}" type="sibTrans" cxnId="{759825D7-B409-4120-871B-586E1A41A80C}">
      <dgm:prSet/>
      <dgm:spPr/>
      <dgm:t>
        <a:bodyPr/>
        <a:lstStyle/>
        <a:p>
          <a:endParaRPr lang="fr-FR" sz="2400"/>
        </a:p>
      </dgm:t>
    </dgm:pt>
    <dgm:pt modelId="{AB9733CD-8CB6-49D6-AA3E-FAB33817298E}">
      <dgm:prSet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Graduation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A775B866-28BB-48A8-8DD8-A2EB5497FEC2}" type="parTrans" cxnId="{DED67C27-8D29-45FF-BA62-109171405038}">
      <dgm:prSet/>
      <dgm:spPr/>
      <dgm:t>
        <a:bodyPr/>
        <a:lstStyle/>
        <a:p>
          <a:endParaRPr lang="fr-FR" sz="2400"/>
        </a:p>
      </dgm:t>
    </dgm:pt>
    <dgm:pt modelId="{348D730D-304D-482B-99A1-B54F3CB3B991}" type="sibTrans" cxnId="{DED67C27-8D29-45FF-BA62-109171405038}">
      <dgm:prSet/>
      <dgm:spPr/>
      <dgm:t>
        <a:bodyPr/>
        <a:lstStyle/>
        <a:p>
          <a:endParaRPr lang="fr-FR" sz="2400"/>
        </a:p>
      </dgm:t>
    </dgm:pt>
    <dgm:pt modelId="{48585CDE-CAB9-41CB-BFE9-8E5D35848D5C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Souvenirs</a:t>
          </a:r>
          <a:endParaRPr lang="en-US" sz="900" noProof="0" dirty="0">
            <a:solidFill>
              <a:schemeClr val="tx1"/>
            </a:solidFill>
          </a:endParaRPr>
        </a:p>
      </dgm:t>
    </dgm:pt>
    <dgm:pt modelId="{47F7D293-903F-4825-8088-162337EDECC3}" type="parTrans" cxnId="{E2FE7F80-0B03-4F36-A000-A2F61A9BB3FB}">
      <dgm:prSet/>
      <dgm:spPr/>
      <dgm:t>
        <a:bodyPr/>
        <a:lstStyle/>
        <a:p>
          <a:endParaRPr lang="fr-FR" sz="2400"/>
        </a:p>
      </dgm:t>
    </dgm:pt>
    <dgm:pt modelId="{3C2DF808-68F8-4FB7-A94F-DBF0FB6EC0D2}" type="sibTrans" cxnId="{E2FE7F80-0B03-4F36-A000-A2F61A9BB3FB}">
      <dgm:prSet/>
      <dgm:spPr/>
      <dgm:t>
        <a:bodyPr/>
        <a:lstStyle/>
        <a:p>
          <a:endParaRPr lang="fr-FR" sz="2400"/>
        </a:p>
      </dgm:t>
    </dgm:pt>
    <dgm:pt modelId="{4F034029-7CA8-4CB3-9EC6-942CA56952FF}">
      <dgm:prSet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Departure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7263F8E0-C166-4741-B6B5-E828809BB3C3}" type="parTrans" cxnId="{5FA1CE21-30F2-4321-801D-F46DE83B2B77}">
      <dgm:prSet/>
      <dgm:spPr/>
      <dgm:t>
        <a:bodyPr/>
        <a:lstStyle/>
        <a:p>
          <a:endParaRPr lang="fr-FR" sz="2400"/>
        </a:p>
      </dgm:t>
    </dgm:pt>
    <dgm:pt modelId="{AB3DED99-FD94-4284-B790-CECB3F135828}" type="sibTrans" cxnId="{5FA1CE21-30F2-4321-801D-F46DE83B2B77}">
      <dgm:prSet/>
      <dgm:spPr/>
      <dgm:t>
        <a:bodyPr/>
        <a:lstStyle/>
        <a:p>
          <a:endParaRPr lang="fr-FR" sz="2400"/>
        </a:p>
      </dgm:t>
    </dgm:pt>
    <dgm:pt modelId="{97075D66-5CAE-4D04-8BAF-BABE7D5E285F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Airport Drop-off</a:t>
          </a:r>
          <a:endParaRPr lang="en-US" sz="900" noProof="0" dirty="0">
            <a:solidFill>
              <a:schemeClr val="tx1"/>
            </a:solidFill>
          </a:endParaRPr>
        </a:p>
      </dgm:t>
    </dgm:pt>
    <dgm:pt modelId="{56037276-9A99-4985-97D5-49B1535795F6}" type="parTrans" cxnId="{3BE14946-409F-4FA5-AD43-D9798F2CF0F3}">
      <dgm:prSet/>
      <dgm:spPr/>
      <dgm:t>
        <a:bodyPr/>
        <a:lstStyle/>
        <a:p>
          <a:endParaRPr lang="fr-FR" sz="2400"/>
        </a:p>
      </dgm:t>
    </dgm:pt>
    <dgm:pt modelId="{AE431B25-AC9A-4A47-8D58-47485A20F635}" type="sibTrans" cxnId="{3BE14946-409F-4FA5-AD43-D9798F2CF0F3}">
      <dgm:prSet/>
      <dgm:spPr/>
      <dgm:t>
        <a:bodyPr/>
        <a:lstStyle/>
        <a:p>
          <a:endParaRPr lang="fr-FR" sz="2400"/>
        </a:p>
      </dgm:t>
    </dgm:pt>
    <dgm:pt modelId="{8535EF03-7CBE-40E4-BEA7-8DF35CD35892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Departure</a:t>
          </a:r>
          <a:endParaRPr lang="en-US" sz="900" noProof="0" dirty="0">
            <a:solidFill>
              <a:schemeClr val="tx1"/>
            </a:solidFill>
          </a:endParaRPr>
        </a:p>
      </dgm:t>
    </dgm:pt>
    <dgm:pt modelId="{E704B4CE-1B62-46D4-B882-4C0F644939A2}" type="parTrans" cxnId="{5F55B41C-BE5A-4B8F-A746-E65E4F7EBA88}">
      <dgm:prSet/>
      <dgm:spPr/>
      <dgm:t>
        <a:bodyPr/>
        <a:lstStyle/>
        <a:p>
          <a:endParaRPr lang="fr-FR" sz="2400"/>
        </a:p>
      </dgm:t>
    </dgm:pt>
    <dgm:pt modelId="{EC1BCDC0-A583-47A8-BD12-2EB5B7489EFC}" type="sibTrans" cxnId="{5F55B41C-BE5A-4B8F-A746-E65E4F7EBA88}">
      <dgm:prSet/>
      <dgm:spPr/>
      <dgm:t>
        <a:bodyPr/>
        <a:lstStyle/>
        <a:p>
          <a:endParaRPr lang="fr-FR" sz="2400"/>
        </a:p>
      </dgm:t>
    </dgm:pt>
    <dgm:pt modelId="{2A49C4E1-F3FA-46DE-8A80-5323AE3FB9B5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Campus France</a:t>
          </a:r>
          <a:endParaRPr lang="en-US" sz="900" noProof="0" dirty="0">
            <a:solidFill>
              <a:schemeClr val="tx1"/>
            </a:solidFill>
          </a:endParaRPr>
        </a:p>
      </dgm:t>
    </dgm:pt>
    <dgm:pt modelId="{4A33F8CA-6BD4-4963-9B34-649D7604200D}" type="parTrans" cxnId="{DA74BC41-64B4-42D5-BD41-78E473ABBBC3}">
      <dgm:prSet/>
      <dgm:spPr/>
      <dgm:t>
        <a:bodyPr/>
        <a:lstStyle/>
        <a:p>
          <a:endParaRPr lang="fr-FR"/>
        </a:p>
      </dgm:t>
    </dgm:pt>
    <dgm:pt modelId="{12333A3C-B12F-4AA7-AAA0-2DBC21068023}" type="sibTrans" cxnId="{DA74BC41-64B4-42D5-BD41-78E473ABBBC3}">
      <dgm:prSet/>
      <dgm:spPr/>
      <dgm:t>
        <a:bodyPr/>
        <a:lstStyle/>
        <a:p>
          <a:endParaRPr lang="fr-FR"/>
        </a:p>
      </dgm:t>
    </dgm:pt>
    <dgm:pt modelId="{50693B8B-A199-4877-A27B-925BBB431C5B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Military Museum</a:t>
          </a:r>
          <a:endParaRPr lang="en-US" sz="900" noProof="0" dirty="0">
            <a:solidFill>
              <a:schemeClr val="tx1"/>
            </a:solidFill>
          </a:endParaRPr>
        </a:p>
      </dgm:t>
    </dgm:pt>
    <dgm:pt modelId="{4186728F-7C75-4AD4-A6FC-C093DDFAAB31}" type="parTrans" cxnId="{6F8CF9A7-671B-410B-B265-B2511E29DF18}">
      <dgm:prSet/>
      <dgm:spPr/>
      <dgm:t>
        <a:bodyPr/>
        <a:lstStyle/>
        <a:p>
          <a:endParaRPr lang="fr-FR"/>
        </a:p>
      </dgm:t>
    </dgm:pt>
    <dgm:pt modelId="{C9ADC941-4183-4050-AF67-5CA459B6732C}" type="sibTrans" cxnId="{6F8CF9A7-671B-410B-B265-B2511E29DF18}">
      <dgm:prSet/>
      <dgm:spPr/>
      <dgm:t>
        <a:bodyPr/>
        <a:lstStyle/>
        <a:p>
          <a:endParaRPr lang="fr-FR"/>
        </a:p>
      </dgm:t>
    </dgm:pt>
    <dgm:pt modelId="{8CFDE838-5645-4049-92B8-E9FEBD38D1D7}">
      <dgm:prSet phldrT="[Texte]" custT="1"/>
      <dgm:spPr/>
      <dgm:t>
        <a:bodyPr/>
        <a:lstStyle/>
        <a:p>
          <a:r>
            <a:rPr lang="en-US" sz="900" noProof="0" dirty="0" err="1" smtClean="0">
              <a:solidFill>
                <a:schemeClr val="tx1"/>
              </a:solidFill>
            </a:rPr>
            <a:t>Trocadero</a:t>
          </a:r>
          <a:endParaRPr lang="en-US" sz="900" noProof="0" dirty="0">
            <a:solidFill>
              <a:schemeClr val="tx1"/>
            </a:solidFill>
          </a:endParaRPr>
        </a:p>
      </dgm:t>
    </dgm:pt>
    <dgm:pt modelId="{81723749-FE55-4E55-9365-EBCF0E8FC5C9}" type="parTrans" cxnId="{6F15A993-197E-4316-B2A3-55C24BAE27D3}">
      <dgm:prSet/>
      <dgm:spPr/>
      <dgm:t>
        <a:bodyPr/>
        <a:lstStyle/>
        <a:p>
          <a:endParaRPr lang="fr-FR"/>
        </a:p>
      </dgm:t>
    </dgm:pt>
    <dgm:pt modelId="{DED88B15-AC5B-4F76-8C2D-00FFCD63ACE0}" type="sibTrans" cxnId="{6F15A993-197E-4316-B2A3-55C24BAE27D3}">
      <dgm:prSet/>
      <dgm:spPr/>
      <dgm:t>
        <a:bodyPr/>
        <a:lstStyle/>
        <a:p>
          <a:endParaRPr lang="fr-FR"/>
        </a:p>
      </dgm:t>
    </dgm:pt>
    <dgm:pt modelId="{9016F931-3BDB-4CB0-A299-86FD946468E1}">
      <dgm:prSet phldrT="[Texte]"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Pantheon</a:t>
          </a:r>
          <a:endParaRPr lang="en-US" sz="900" noProof="0" dirty="0">
            <a:solidFill>
              <a:schemeClr val="tx1"/>
            </a:solidFill>
          </a:endParaRPr>
        </a:p>
      </dgm:t>
    </dgm:pt>
    <dgm:pt modelId="{6FB68418-9336-4502-AA2F-14BC315B1322}" type="parTrans" cxnId="{108F15C5-7E67-4385-B985-32B3CA51206C}">
      <dgm:prSet/>
      <dgm:spPr/>
      <dgm:t>
        <a:bodyPr/>
        <a:lstStyle/>
        <a:p>
          <a:endParaRPr lang="fr-FR"/>
        </a:p>
      </dgm:t>
    </dgm:pt>
    <dgm:pt modelId="{D3F09C38-D67C-49AB-AF13-41171DCC701F}" type="sibTrans" cxnId="{108F15C5-7E67-4385-B985-32B3CA51206C}">
      <dgm:prSet/>
      <dgm:spPr/>
      <dgm:t>
        <a:bodyPr/>
        <a:lstStyle/>
        <a:p>
          <a:endParaRPr lang="fr-FR"/>
        </a:p>
      </dgm:t>
    </dgm:pt>
    <dgm:pt modelId="{E16536AE-1B18-4A3A-829A-58B7775EB9BB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Tuileries</a:t>
          </a:r>
          <a:endParaRPr lang="en-US" sz="900" noProof="0" dirty="0">
            <a:solidFill>
              <a:schemeClr val="tx1"/>
            </a:solidFill>
          </a:endParaRPr>
        </a:p>
      </dgm:t>
    </dgm:pt>
    <dgm:pt modelId="{5F2A56FB-73F3-486F-AE76-46F2953A4131}" type="parTrans" cxnId="{B28CB555-F874-4BD6-8EE9-F591F7D26932}">
      <dgm:prSet/>
      <dgm:spPr/>
      <dgm:t>
        <a:bodyPr/>
        <a:lstStyle/>
        <a:p>
          <a:endParaRPr lang="fr-FR"/>
        </a:p>
      </dgm:t>
    </dgm:pt>
    <dgm:pt modelId="{DB6CC49E-DF9B-46FE-BC21-FB84762A9C37}" type="sibTrans" cxnId="{B28CB555-F874-4BD6-8EE9-F591F7D26932}">
      <dgm:prSet/>
      <dgm:spPr/>
      <dgm:t>
        <a:bodyPr/>
        <a:lstStyle/>
        <a:p>
          <a:endParaRPr lang="fr-FR"/>
        </a:p>
      </dgm:t>
    </dgm:pt>
    <dgm:pt modelId="{AD9643BC-A8ED-4DBB-BE0F-4CE55CB4870A}">
      <dgm:prSet custT="1"/>
      <dgm:spPr/>
      <dgm:t>
        <a:bodyPr/>
        <a:lstStyle/>
        <a:p>
          <a:r>
            <a:rPr lang="en-US" sz="1100" noProof="0" dirty="0" smtClean="0">
              <a:solidFill>
                <a:schemeClr val="tx1"/>
              </a:solidFill>
            </a:rPr>
            <a:t>Innovation in Europe</a:t>
          </a:r>
          <a:endParaRPr lang="en-US" sz="1100" noProof="0" dirty="0">
            <a:solidFill>
              <a:schemeClr val="tx1"/>
            </a:solidFill>
          </a:endParaRPr>
        </a:p>
      </dgm:t>
    </dgm:pt>
    <dgm:pt modelId="{F19919CE-1EEC-49D0-BB76-E152D1C59525}" type="parTrans" cxnId="{C3C66CE7-DD5F-4120-8530-FBD4655839BA}">
      <dgm:prSet/>
      <dgm:spPr/>
      <dgm:t>
        <a:bodyPr/>
        <a:lstStyle/>
        <a:p>
          <a:endParaRPr lang="fr-FR"/>
        </a:p>
      </dgm:t>
    </dgm:pt>
    <dgm:pt modelId="{0D5933A4-337A-49BB-B75C-F99EA39B9D24}" type="sibTrans" cxnId="{C3C66CE7-DD5F-4120-8530-FBD4655839BA}">
      <dgm:prSet/>
      <dgm:spPr/>
      <dgm:t>
        <a:bodyPr/>
        <a:lstStyle/>
        <a:p>
          <a:endParaRPr lang="fr-FR"/>
        </a:p>
      </dgm:t>
    </dgm:pt>
    <dgm:pt modelId="{11B60FD6-AC50-458B-966C-1C06B0B2AA3A}">
      <dgm:prSet custT="1"/>
      <dgm:spPr/>
      <dgm:t>
        <a:bodyPr/>
        <a:lstStyle/>
        <a:p>
          <a:r>
            <a:rPr lang="en-US" sz="1400" noProof="0" dirty="0" smtClean="0">
              <a:solidFill>
                <a:schemeClr val="tx1"/>
              </a:solidFill>
            </a:rPr>
            <a:t>Working in Europe</a:t>
          </a:r>
          <a:endParaRPr lang="en-US" sz="1400" noProof="0" dirty="0">
            <a:solidFill>
              <a:schemeClr val="tx1"/>
            </a:solidFill>
          </a:endParaRPr>
        </a:p>
      </dgm:t>
    </dgm:pt>
    <dgm:pt modelId="{F4A02BFB-9E4A-4BF1-AA58-0601224ECDA6}" type="parTrans" cxnId="{171403C6-0D31-40E3-A18C-61088646AE2B}">
      <dgm:prSet/>
      <dgm:spPr/>
      <dgm:t>
        <a:bodyPr/>
        <a:lstStyle/>
        <a:p>
          <a:endParaRPr lang="fr-FR"/>
        </a:p>
      </dgm:t>
    </dgm:pt>
    <dgm:pt modelId="{61850E95-1F4D-49A5-8D94-3B3ED9DAEE16}" type="sibTrans" cxnId="{171403C6-0D31-40E3-A18C-61088646AE2B}">
      <dgm:prSet/>
      <dgm:spPr/>
      <dgm:t>
        <a:bodyPr/>
        <a:lstStyle/>
        <a:p>
          <a:endParaRPr lang="fr-FR"/>
        </a:p>
      </dgm:t>
    </dgm:pt>
    <dgm:pt modelId="{420A6897-F137-4FE2-B7AB-B8C80BD9CB6F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Graduation</a:t>
          </a:r>
          <a:endParaRPr lang="en-US" sz="900" noProof="0" dirty="0">
            <a:solidFill>
              <a:schemeClr val="tx1"/>
            </a:solidFill>
          </a:endParaRPr>
        </a:p>
      </dgm:t>
    </dgm:pt>
    <dgm:pt modelId="{E2710C04-5753-4522-B2CC-638A8788313C}" type="parTrans" cxnId="{793CB2BA-25F8-4747-8DF8-1981B90173C9}">
      <dgm:prSet/>
      <dgm:spPr/>
      <dgm:t>
        <a:bodyPr/>
        <a:lstStyle/>
        <a:p>
          <a:endParaRPr lang="fr-FR"/>
        </a:p>
      </dgm:t>
    </dgm:pt>
    <dgm:pt modelId="{7F80A72D-D45B-4346-BA03-93137415FF2F}" type="sibTrans" cxnId="{793CB2BA-25F8-4747-8DF8-1981B90173C9}">
      <dgm:prSet/>
      <dgm:spPr/>
      <dgm:t>
        <a:bodyPr/>
        <a:lstStyle/>
        <a:p>
          <a:endParaRPr lang="fr-FR"/>
        </a:p>
      </dgm:t>
    </dgm:pt>
    <dgm:pt modelId="{A6D3DC08-4AD3-4CEE-8480-07BA62B8608C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Goodbye Party</a:t>
          </a:r>
          <a:endParaRPr lang="en-US" sz="900" noProof="0" dirty="0">
            <a:solidFill>
              <a:schemeClr val="tx1"/>
            </a:solidFill>
          </a:endParaRPr>
        </a:p>
      </dgm:t>
    </dgm:pt>
    <dgm:pt modelId="{C4C60EA6-7DE5-4639-96EC-09A50E7CC668}" type="parTrans" cxnId="{97BEBC6A-D2B0-4A7D-A719-4CD37754E934}">
      <dgm:prSet/>
      <dgm:spPr/>
      <dgm:t>
        <a:bodyPr/>
        <a:lstStyle/>
        <a:p>
          <a:endParaRPr lang="fr-FR"/>
        </a:p>
      </dgm:t>
    </dgm:pt>
    <dgm:pt modelId="{2762DDA3-A369-43ED-8BC0-99ADDEBD291A}" type="sibTrans" cxnId="{97BEBC6A-D2B0-4A7D-A719-4CD37754E934}">
      <dgm:prSet/>
      <dgm:spPr/>
      <dgm:t>
        <a:bodyPr/>
        <a:lstStyle/>
        <a:p>
          <a:endParaRPr lang="fr-FR"/>
        </a:p>
      </dgm:t>
    </dgm:pt>
    <dgm:pt modelId="{DDEFD768-BFD4-480F-B4E3-1AE1151B6956}" type="pres">
      <dgm:prSet presAssocID="{80E46325-4BE7-4834-9489-1EAF1093EBD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F3FA23-D367-4DFC-A5D7-8C45377591A0}" type="pres">
      <dgm:prSet presAssocID="{D5FD898C-6B78-4B67-A055-76E1D2F90A7E}" presName="compNode" presStyleCnt="0"/>
      <dgm:spPr/>
    </dgm:pt>
    <dgm:pt modelId="{3172E945-7FA7-4D9F-BD81-DDD10709D1A7}" type="pres">
      <dgm:prSet presAssocID="{D5FD898C-6B78-4B67-A055-76E1D2F90A7E}" presName="aNode" presStyleLbl="bgShp" presStyleIdx="0" presStyleCnt="8"/>
      <dgm:spPr/>
      <dgm:t>
        <a:bodyPr/>
        <a:lstStyle/>
        <a:p>
          <a:endParaRPr lang="fr-FR"/>
        </a:p>
      </dgm:t>
    </dgm:pt>
    <dgm:pt modelId="{D49D0F73-A8BB-43C2-960D-55B1CD397DE6}" type="pres">
      <dgm:prSet presAssocID="{D5FD898C-6B78-4B67-A055-76E1D2F90A7E}" presName="textNode" presStyleLbl="bgShp" presStyleIdx="0" presStyleCnt="8"/>
      <dgm:spPr/>
      <dgm:t>
        <a:bodyPr/>
        <a:lstStyle/>
        <a:p>
          <a:endParaRPr lang="fr-FR"/>
        </a:p>
      </dgm:t>
    </dgm:pt>
    <dgm:pt modelId="{352E965E-9E6C-44F3-B063-2D4F41AD42DC}" type="pres">
      <dgm:prSet presAssocID="{D5FD898C-6B78-4B67-A055-76E1D2F90A7E}" presName="compChildNode" presStyleCnt="0"/>
      <dgm:spPr/>
    </dgm:pt>
    <dgm:pt modelId="{45C0E2BD-580F-4FA1-85A0-75E07D612A74}" type="pres">
      <dgm:prSet presAssocID="{D5FD898C-6B78-4B67-A055-76E1D2F90A7E}" presName="theInnerList" presStyleCnt="0"/>
      <dgm:spPr/>
    </dgm:pt>
    <dgm:pt modelId="{A3E5511F-F34B-4F4D-8406-2BBC05BF800E}" type="pres">
      <dgm:prSet presAssocID="{56D92EEF-AF66-4E0D-BF5C-AAC37E0F7051}" presName="childNode" presStyleLbl="node1" presStyleIdx="0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87542F-4A39-47FC-A26C-E967C58A7FC4}" type="pres">
      <dgm:prSet presAssocID="{56D92EEF-AF66-4E0D-BF5C-AAC37E0F7051}" presName="aSpace2" presStyleCnt="0"/>
      <dgm:spPr/>
    </dgm:pt>
    <dgm:pt modelId="{4C9FEC81-66B0-4593-9267-76229283E0FE}" type="pres">
      <dgm:prSet presAssocID="{2A49C4E1-F3FA-46DE-8A80-5323AE3FB9B5}" presName="childNode" presStyleLbl="node1" presStyleIdx="1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D7833C-D922-4315-AD96-BE7F1C3C7A3B}" type="pres">
      <dgm:prSet presAssocID="{2A49C4E1-F3FA-46DE-8A80-5323AE3FB9B5}" presName="aSpace2" presStyleCnt="0"/>
      <dgm:spPr/>
    </dgm:pt>
    <dgm:pt modelId="{38F83E9F-EE8C-4AD2-A2DD-05FFA9981553}" type="pres">
      <dgm:prSet presAssocID="{50693B8B-A199-4877-A27B-925BBB431C5B}" presName="childNode" presStyleLbl="node1" presStyleIdx="2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BC4C58-ECAE-460A-9250-C27DE8B5A304}" type="pres">
      <dgm:prSet presAssocID="{D5FD898C-6B78-4B67-A055-76E1D2F90A7E}" presName="aSpace" presStyleCnt="0"/>
      <dgm:spPr/>
    </dgm:pt>
    <dgm:pt modelId="{EA55F5EE-F759-4381-A271-7D9A44D41784}" type="pres">
      <dgm:prSet presAssocID="{8906D9B2-BB07-45ED-BABE-A4392E943666}" presName="compNode" presStyleCnt="0"/>
      <dgm:spPr/>
    </dgm:pt>
    <dgm:pt modelId="{47795375-6E82-41AC-9CAD-6E42E74D6D74}" type="pres">
      <dgm:prSet presAssocID="{8906D9B2-BB07-45ED-BABE-A4392E943666}" presName="aNode" presStyleLbl="bgShp" presStyleIdx="1" presStyleCnt="8"/>
      <dgm:spPr/>
      <dgm:t>
        <a:bodyPr/>
        <a:lstStyle/>
        <a:p>
          <a:endParaRPr lang="fr-FR"/>
        </a:p>
      </dgm:t>
    </dgm:pt>
    <dgm:pt modelId="{BA537C39-A3DD-4E46-B96D-4C676E4DE562}" type="pres">
      <dgm:prSet presAssocID="{8906D9B2-BB07-45ED-BABE-A4392E943666}" presName="textNode" presStyleLbl="bgShp" presStyleIdx="1" presStyleCnt="8"/>
      <dgm:spPr/>
      <dgm:t>
        <a:bodyPr/>
        <a:lstStyle/>
        <a:p>
          <a:endParaRPr lang="fr-FR"/>
        </a:p>
      </dgm:t>
    </dgm:pt>
    <dgm:pt modelId="{42F2C73A-3108-4791-84EE-6F9A82A4C90A}" type="pres">
      <dgm:prSet presAssocID="{8906D9B2-BB07-45ED-BABE-A4392E943666}" presName="compChildNode" presStyleCnt="0"/>
      <dgm:spPr/>
    </dgm:pt>
    <dgm:pt modelId="{B8F678C1-EF81-4A7F-8F3B-DE8D646479A4}" type="pres">
      <dgm:prSet presAssocID="{8906D9B2-BB07-45ED-BABE-A4392E943666}" presName="theInnerList" presStyleCnt="0"/>
      <dgm:spPr/>
    </dgm:pt>
    <dgm:pt modelId="{886D2109-3712-48CF-BC3E-D83B8358F302}" type="pres">
      <dgm:prSet presAssocID="{E069680A-1266-4746-879B-8AB791398B7D}" presName="childNode" presStyleLbl="node1" presStyleIdx="3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474E92-B387-4235-AF69-0D24C435806E}" type="pres">
      <dgm:prSet presAssocID="{E069680A-1266-4746-879B-8AB791398B7D}" presName="aSpace2" presStyleCnt="0"/>
      <dgm:spPr/>
    </dgm:pt>
    <dgm:pt modelId="{72959F14-346E-4045-AE10-40BC13CC315A}" type="pres">
      <dgm:prSet presAssocID="{8CFDE838-5645-4049-92B8-E9FEBD38D1D7}" presName="childNode" presStyleLbl="node1" presStyleIdx="4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7E9129-1F69-42B8-AA5B-6DAC088EDB66}" type="pres">
      <dgm:prSet presAssocID="{8906D9B2-BB07-45ED-BABE-A4392E943666}" presName="aSpace" presStyleCnt="0"/>
      <dgm:spPr/>
    </dgm:pt>
    <dgm:pt modelId="{4AA4115D-29AE-485C-96F2-CB37DED6D5F7}" type="pres">
      <dgm:prSet presAssocID="{C47FF4D1-3080-41A1-8581-1597C380E335}" presName="compNode" presStyleCnt="0"/>
      <dgm:spPr/>
    </dgm:pt>
    <dgm:pt modelId="{92F5AD06-D84D-478F-A355-A98719F53690}" type="pres">
      <dgm:prSet presAssocID="{C47FF4D1-3080-41A1-8581-1597C380E335}" presName="aNode" presStyleLbl="bgShp" presStyleIdx="2" presStyleCnt="8"/>
      <dgm:spPr/>
      <dgm:t>
        <a:bodyPr/>
        <a:lstStyle/>
        <a:p>
          <a:endParaRPr lang="fr-FR"/>
        </a:p>
      </dgm:t>
    </dgm:pt>
    <dgm:pt modelId="{B575ECDC-C944-4F68-A652-CDDDBE4564BE}" type="pres">
      <dgm:prSet presAssocID="{C47FF4D1-3080-41A1-8581-1597C380E335}" presName="textNode" presStyleLbl="bgShp" presStyleIdx="2" presStyleCnt="8"/>
      <dgm:spPr/>
      <dgm:t>
        <a:bodyPr/>
        <a:lstStyle/>
        <a:p>
          <a:endParaRPr lang="fr-FR"/>
        </a:p>
      </dgm:t>
    </dgm:pt>
    <dgm:pt modelId="{AC2D30D1-D220-4F59-8D59-5F6F3D2D5D10}" type="pres">
      <dgm:prSet presAssocID="{C47FF4D1-3080-41A1-8581-1597C380E335}" presName="compChildNode" presStyleCnt="0"/>
      <dgm:spPr/>
    </dgm:pt>
    <dgm:pt modelId="{13A9041A-72E3-432E-9E17-171CF6925A44}" type="pres">
      <dgm:prSet presAssocID="{C47FF4D1-3080-41A1-8581-1597C380E335}" presName="theInnerList" presStyleCnt="0"/>
      <dgm:spPr/>
    </dgm:pt>
    <dgm:pt modelId="{E31EAC9C-DB16-4905-8153-3F17CD043951}" type="pres">
      <dgm:prSet presAssocID="{18B07482-FCFA-41BB-97B6-30B6E3F12FF5}" presName="childNode" presStyleLbl="node1" presStyleIdx="5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112440-0585-489E-9759-EAFC4C08E1EC}" type="pres">
      <dgm:prSet presAssocID="{C47FF4D1-3080-41A1-8581-1597C380E335}" presName="aSpace" presStyleCnt="0"/>
      <dgm:spPr/>
    </dgm:pt>
    <dgm:pt modelId="{36E24859-912C-4BBF-A052-DE7AB7031688}" type="pres">
      <dgm:prSet presAssocID="{3D1707ED-C57E-4905-9968-BA7F718FA6D9}" presName="compNode" presStyleCnt="0"/>
      <dgm:spPr/>
    </dgm:pt>
    <dgm:pt modelId="{47BC0470-7E3B-41C4-8486-594060D50787}" type="pres">
      <dgm:prSet presAssocID="{3D1707ED-C57E-4905-9968-BA7F718FA6D9}" presName="aNode" presStyleLbl="bgShp" presStyleIdx="3" presStyleCnt="8"/>
      <dgm:spPr/>
      <dgm:t>
        <a:bodyPr/>
        <a:lstStyle/>
        <a:p>
          <a:endParaRPr lang="fr-FR"/>
        </a:p>
      </dgm:t>
    </dgm:pt>
    <dgm:pt modelId="{2A70C6A9-0D14-43A8-8B91-6580E86E2FF6}" type="pres">
      <dgm:prSet presAssocID="{3D1707ED-C57E-4905-9968-BA7F718FA6D9}" presName="textNode" presStyleLbl="bgShp" presStyleIdx="3" presStyleCnt="8"/>
      <dgm:spPr/>
      <dgm:t>
        <a:bodyPr/>
        <a:lstStyle/>
        <a:p>
          <a:endParaRPr lang="fr-FR"/>
        </a:p>
      </dgm:t>
    </dgm:pt>
    <dgm:pt modelId="{6060E84E-1B50-4161-A366-45A771F384DD}" type="pres">
      <dgm:prSet presAssocID="{3D1707ED-C57E-4905-9968-BA7F718FA6D9}" presName="compChildNode" presStyleCnt="0"/>
      <dgm:spPr/>
    </dgm:pt>
    <dgm:pt modelId="{C710C19E-8048-4456-B8CD-4EAC55DFD437}" type="pres">
      <dgm:prSet presAssocID="{3D1707ED-C57E-4905-9968-BA7F718FA6D9}" presName="theInnerList" presStyleCnt="0"/>
      <dgm:spPr/>
    </dgm:pt>
    <dgm:pt modelId="{4E9E1576-12AF-466D-BADD-4AADCD9802B6}" type="pres">
      <dgm:prSet presAssocID="{5DC09104-C578-4552-AD6D-49355278C830}" presName="childNode" presStyleLbl="node1" presStyleIdx="6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9CC82F-B406-467E-AB73-34CEDE7D43AA}" type="pres">
      <dgm:prSet presAssocID="{5DC09104-C578-4552-AD6D-49355278C830}" presName="aSpace2" presStyleCnt="0"/>
      <dgm:spPr/>
    </dgm:pt>
    <dgm:pt modelId="{727283CD-6CE3-49FE-95B3-99C33897A084}" type="pres">
      <dgm:prSet presAssocID="{0BBCB8A4-F534-494E-954E-F369D880BD60}" presName="childNode" presStyleLbl="node1" presStyleIdx="7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3C7204-1497-4EC7-8E69-21CD68D1DAA0}" type="pres">
      <dgm:prSet presAssocID="{0BBCB8A4-F534-494E-954E-F369D880BD60}" presName="aSpace2" presStyleCnt="0"/>
      <dgm:spPr/>
    </dgm:pt>
    <dgm:pt modelId="{7DC015CA-79A3-4223-B169-7986546507D8}" type="pres">
      <dgm:prSet presAssocID="{9016F931-3BDB-4CB0-A299-86FD946468E1}" presName="childNode" presStyleLbl="node1" presStyleIdx="8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B32FB3-3CE0-4A9A-8F47-5DC0047FDDCB}" type="pres">
      <dgm:prSet presAssocID="{3D1707ED-C57E-4905-9968-BA7F718FA6D9}" presName="aSpace" presStyleCnt="0"/>
      <dgm:spPr/>
    </dgm:pt>
    <dgm:pt modelId="{5D91F8B0-C6CD-4C5D-ABE7-24AE109C9D71}" type="pres">
      <dgm:prSet presAssocID="{F802510E-46F0-4ADD-948C-46AFCD045364}" presName="compNode" presStyleCnt="0"/>
      <dgm:spPr/>
    </dgm:pt>
    <dgm:pt modelId="{2CE6E995-B65B-4A65-913A-B36131AB012A}" type="pres">
      <dgm:prSet presAssocID="{F802510E-46F0-4ADD-948C-46AFCD045364}" presName="aNode" presStyleLbl="bgShp" presStyleIdx="4" presStyleCnt="8"/>
      <dgm:spPr/>
      <dgm:t>
        <a:bodyPr/>
        <a:lstStyle/>
        <a:p>
          <a:endParaRPr lang="fr-FR"/>
        </a:p>
      </dgm:t>
    </dgm:pt>
    <dgm:pt modelId="{240F9FC6-05D2-4325-B342-097C7D62E4C5}" type="pres">
      <dgm:prSet presAssocID="{F802510E-46F0-4ADD-948C-46AFCD045364}" presName="textNode" presStyleLbl="bgShp" presStyleIdx="4" presStyleCnt="8"/>
      <dgm:spPr/>
      <dgm:t>
        <a:bodyPr/>
        <a:lstStyle/>
        <a:p>
          <a:endParaRPr lang="fr-FR"/>
        </a:p>
      </dgm:t>
    </dgm:pt>
    <dgm:pt modelId="{3B56F4EF-E953-4300-9815-DBA26E07827F}" type="pres">
      <dgm:prSet presAssocID="{F802510E-46F0-4ADD-948C-46AFCD045364}" presName="compChildNode" presStyleCnt="0"/>
      <dgm:spPr/>
    </dgm:pt>
    <dgm:pt modelId="{D27622D9-EDD6-474D-A940-F385B1930424}" type="pres">
      <dgm:prSet presAssocID="{F802510E-46F0-4ADD-948C-46AFCD045364}" presName="theInnerList" presStyleCnt="0"/>
      <dgm:spPr/>
    </dgm:pt>
    <dgm:pt modelId="{02B2952A-A37F-4DD7-A01D-BF952EFE390D}" type="pres">
      <dgm:prSet presAssocID="{C129733F-ECF1-4186-9C02-0CDA4E171812}" presName="childNode" presStyleLbl="node1" presStyleIdx="9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E3F83C-FE3F-4FC1-8BD4-EDE3CA8EE465}" type="pres">
      <dgm:prSet presAssocID="{C129733F-ECF1-4186-9C02-0CDA4E171812}" presName="aSpace2" presStyleCnt="0"/>
      <dgm:spPr/>
    </dgm:pt>
    <dgm:pt modelId="{CD2484A6-DCEA-46F6-9B8E-54696F9A2117}" type="pres">
      <dgm:prSet presAssocID="{E16536AE-1B18-4A3A-829A-58B7775EB9BB}" presName="childNode" presStyleLbl="node1" presStyleIdx="10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8C9659-5920-439A-9F8A-984D73CD06E6}" type="pres">
      <dgm:prSet presAssocID="{F802510E-46F0-4ADD-948C-46AFCD045364}" presName="aSpace" presStyleCnt="0"/>
      <dgm:spPr/>
    </dgm:pt>
    <dgm:pt modelId="{15C0E131-AD56-4E2A-9783-7BC008A2B62A}" type="pres">
      <dgm:prSet presAssocID="{76F75B41-DF85-409D-B91A-E2912EE3C324}" presName="compNode" presStyleCnt="0"/>
      <dgm:spPr/>
    </dgm:pt>
    <dgm:pt modelId="{FB5780BC-6072-4609-A721-FCD701A12C39}" type="pres">
      <dgm:prSet presAssocID="{76F75B41-DF85-409D-B91A-E2912EE3C324}" presName="aNode" presStyleLbl="bgShp" presStyleIdx="5" presStyleCnt="8"/>
      <dgm:spPr/>
      <dgm:t>
        <a:bodyPr/>
        <a:lstStyle/>
        <a:p>
          <a:endParaRPr lang="fr-FR"/>
        </a:p>
      </dgm:t>
    </dgm:pt>
    <dgm:pt modelId="{62C01814-41C6-466B-90AC-1BB0133725DF}" type="pres">
      <dgm:prSet presAssocID="{76F75B41-DF85-409D-B91A-E2912EE3C324}" presName="textNode" presStyleLbl="bgShp" presStyleIdx="5" presStyleCnt="8"/>
      <dgm:spPr/>
      <dgm:t>
        <a:bodyPr/>
        <a:lstStyle/>
        <a:p>
          <a:endParaRPr lang="fr-FR"/>
        </a:p>
      </dgm:t>
    </dgm:pt>
    <dgm:pt modelId="{E2FB3ECE-F9A8-4472-8ABD-C451C96094F0}" type="pres">
      <dgm:prSet presAssocID="{76F75B41-DF85-409D-B91A-E2912EE3C324}" presName="compChildNode" presStyleCnt="0"/>
      <dgm:spPr/>
    </dgm:pt>
    <dgm:pt modelId="{FFB5AD6C-96D3-4BF6-B298-C918602264E2}" type="pres">
      <dgm:prSet presAssocID="{76F75B41-DF85-409D-B91A-E2912EE3C324}" presName="theInnerList" presStyleCnt="0"/>
      <dgm:spPr/>
    </dgm:pt>
    <dgm:pt modelId="{F4850C0E-42E9-49E9-BEFC-3C2AC69C3C88}" type="pres">
      <dgm:prSet presAssocID="{AD9643BC-A8ED-4DBB-BE0F-4CE55CB4870A}" presName="childNode" presStyleLbl="node1" presStyleIdx="11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1BE6B5-1330-4590-BE00-0989735E7F87}" type="pres">
      <dgm:prSet presAssocID="{AD9643BC-A8ED-4DBB-BE0F-4CE55CB4870A}" presName="aSpace2" presStyleCnt="0"/>
      <dgm:spPr/>
    </dgm:pt>
    <dgm:pt modelId="{BFBF9D3F-D704-4483-A85A-5C253F94CBB0}" type="pres">
      <dgm:prSet presAssocID="{11B60FD6-AC50-458B-966C-1C06B0B2AA3A}" presName="childNode" presStyleLbl="node1" presStyleIdx="12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EFA386-69C1-44EA-B594-C725B8A65602}" type="pres">
      <dgm:prSet presAssocID="{76F75B41-DF85-409D-B91A-E2912EE3C324}" presName="aSpace" presStyleCnt="0"/>
      <dgm:spPr/>
    </dgm:pt>
    <dgm:pt modelId="{42ED815F-86C7-44D3-A4AA-856A04AC6394}" type="pres">
      <dgm:prSet presAssocID="{AB9733CD-8CB6-49D6-AA3E-FAB33817298E}" presName="compNode" presStyleCnt="0"/>
      <dgm:spPr/>
    </dgm:pt>
    <dgm:pt modelId="{1B4713F2-8DF7-4DAE-9371-8C238B90F17C}" type="pres">
      <dgm:prSet presAssocID="{AB9733CD-8CB6-49D6-AA3E-FAB33817298E}" presName="aNode" presStyleLbl="bgShp" presStyleIdx="6" presStyleCnt="8"/>
      <dgm:spPr/>
      <dgm:t>
        <a:bodyPr/>
        <a:lstStyle/>
        <a:p>
          <a:endParaRPr lang="fr-FR"/>
        </a:p>
      </dgm:t>
    </dgm:pt>
    <dgm:pt modelId="{60FB3593-DAF1-418C-A428-805669CE736D}" type="pres">
      <dgm:prSet presAssocID="{AB9733CD-8CB6-49D6-AA3E-FAB33817298E}" presName="textNode" presStyleLbl="bgShp" presStyleIdx="6" presStyleCnt="8"/>
      <dgm:spPr/>
      <dgm:t>
        <a:bodyPr/>
        <a:lstStyle/>
        <a:p>
          <a:endParaRPr lang="fr-FR"/>
        </a:p>
      </dgm:t>
    </dgm:pt>
    <dgm:pt modelId="{741AD2F6-4E9B-4595-8761-C474A4DE08E3}" type="pres">
      <dgm:prSet presAssocID="{AB9733CD-8CB6-49D6-AA3E-FAB33817298E}" presName="compChildNode" presStyleCnt="0"/>
      <dgm:spPr/>
    </dgm:pt>
    <dgm:pt modelId="{8DD251CC-E18E-4049-8E64-02E0BFCC736F}" type="pres">
      <dgm:prSet presAssocID="{AB9733CD-8CB6-49D6-AA3E-FAB33817298E}" presName="theInnerList" presStyleCnt="0"/>
      <dgm:spPr/>
    </dgm:pt>
    <dgm:pt modelId="{31CB38D9-1C28-4D78-9D68-FB717C10060B}" type="pres">
      <dgm:prSet presAssocID="{48585CDE-CAB9-41CB-BFE9-8E5D35848D5C}" presName="childNode" presStyleLbl="node1" presStyleIdx="13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676E8-6B06-4BED-B354-6DD42217B467}" type="pres">
      <dgm:prSet presAssocID="{48585CDE-CAB9-41CB-BFE9-8E5D35848D5C}" presName="aSpace2" presStyleCnt="0"/>
      <dgm:spPr/>
    </dgm:pt>
    <dgm:pt modelId="{F2D20C96-6C2E-482F-A00E-A919211384CE}" type="pres">
      <dgm:prSet presAssocID="{420A6897-F137-4FE2-B7AB-B8C80BD9CB6F}" presName="childNode" presStyleLbl="node1" presStyleIdx="14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147252-8683-4977-B272-F64922C6C950}" type="pres">
      <dgm:prSet presAssocID="{420A6897-F137-4FE2-B7AB-B8C80BD9CB6F}" presName="aSpace2" presStyleCnt="0"/>
      <dgm:spPr/>
    </dgm:pt>
    <dgm:pt modelId="{03E390FA-D578-4B19-A7ED-CC5EF61BF850}" type="pres">
      <dgm:prSet presAssocID="{A6D3DC08-4AD3-4CEE-8480-07BA62B8608C}" presName="childNode" presStyleLbl="node1" presStyleIdx="15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41DF49-403D-447F-8BC9-F6E8E09448CD}" type="pres">
      <dgm:prSet presAssocID="{AB9733CD-8CB6-49D6-AA3E-FAB33817298E}" presName="aSpace" presStyleCnt="0"/>
      <dgm:spPr/>
    </dgm:pt>
    <dgm:pt modelId="{FD22583E-14C8-4893-99AC-C36EAE00185A}" type="pres">
      <dgm:prSet presAssocID="{4F034029-7CA8-4CB3-9EC6-942CA56952FF}" presName="compNode" presStyleCnt="0"/>
      <dgm:spPr/>
    </dgm:pt>
    <dgm:pt modelId="{59B38DEF-498B-46C6-A667-099946527EF0}" type="pres">
      <dgm:prSet presAssocID="{4F034029-7CA8-4CB3-9EC6-942CA56952FF}" presName="aNode" presStyleLbl="bgShp" presStyleIdx="7" presStyleCnt="8"/>
      <dgm:spPr/>
      <dgm:t>
        <a:bodyPr/>
        <a:lstStyle/>
        <a:p>
          <a:endParaRPr lang="fr-FR"/>
        </a:p>
      </dgm:t>
    </dgm:pt>
    <dgm:pt modelId="{26DFE0E3-D1CC-412F-A078-0DB1AB40EF1C}" type="pres">
      <dgm:prSet presAssocID="{4F034029-7CA8-4CB3-9EC6-942CA56952FF}" presName="textNode" presStyleLbl="bgShp" presStyleIdx="7" presStyleCnt="8"/>
      <dgm:spPr/>
      <dgm:t>
        <a:bodyPr/>
        <a:lstStyle/>
        <a:p>
          <a:endParaRPr lang="fr-FR"/>
        </a:p>
      </dgm:t>
    </dgm:pt>
    <dgm:pt modelId="{1D2877A8-2C1E-4CFE-843D-8F2689F9906C}" type="pres">
      <dgm:prSet presAssocID="{4F034029-7CA8-4CB3-9EC6-942CA56952FF}" presName="compChildNode" presStyleCnt="0"/>
      <dgm:spPr/>
    </dgm:pt>
    <dgm:pt modelId="{FED28B12-7114-46AD-BDCF-AC2BEDA7F37C}" type="pres">
      <dgm:prSet presAssocID="{4F034029-7CA8-4CB3-9EC6-942CA56952FF}" presName="theInnerList" presStyleCnt="0"/>
      <dgm:spPr/>
    </dgm:pt>
    <dgm:pt modelId="{A9B25D18-1DC9-4F99-BD98-644E7BB06AB2}" type="pres">
      <dgm:prSet presAssocID="{97075D66-5CAE-4D04-8BAF-BABE7D5E285F}" presName="childNode" presStyleLbl="node1" presStyleIdx="16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16BBED-DC6F-422A-93E9-397D44B9EC90}" type="pres">
      <dgm:prSet presAssocID="{97075D66-5CAE-4D04-8BAF-BABE7D5E285F}" presName="aSpace2" presStyleCnt="0"/>
      <dgm:spPr/>
    </dgm:pt>
    <dgm:pt modelId="{C69E5C48-19BD-49B5-B38E-E3C547834E3C}" type="pres">
      <dgm:prSet presAssocID="{8535EF03-7CBE-40E4-BEA7-8DF35CD35892}" presName="childNode" presStyleLbl="node1" presStyleIdx="17" presStyleCnt="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B8E4068-AEB0-4045-9DE3-4775EF3A0B95}" type="presOf" srcId="{D5FD898C-6B78-4B67-A055-76E1D2F90A7E}" destId="{D49D0F73-A8BB-43C2-960D-55B1CD397DE6}" srcOrd="1" destOrd="0" presId="urn:microsoft.com/office/officeart/2005/8/layout/lProcess2"/>
    <dgm:cxn modelId="{98F7206A-7AC4-4B30-BE31-20043383B960}" type="presOf" srcId="{8906D9B2-BB07-45ED-BABE-A4392E943666}" destId="{BA537C39-A3DD-4E46-B96D-4C676E4DE562}" srcOrd="1" destOrd="0" presId="urn:microsoft.com/office/officeart/2005/8/layout/lProcess2"/>
    <dgm:cxn modelId="{6F15A993-197E-4316-B2A3-55C24BAE27D3}" srcId="{8906D9B2-BB07-45ED-BABE-A4392E943666}" destId="{8CFDE838-5645-4049-92B8-E9FEBD38D1D7}" srcOrd="1" destOrd="0" parTransId="{81723749-FE55-4E55-9365-EBCF0E8FC5C9}" sibTransId="{DED88B15-AC5B-4F76-8C2D-00FFCD63ACE0}"/>
    <dgm:cxn modelId="{54ED4730-5512-4A18-9A3A-7A3A285F2BB1}" type="presOf" srcId="{76F75B41-DF85-409D-B91A-E2912EE3C324}" destId="{62C01814-41C6-466B-90AC-1BB0133725DF}" srcOrd="1" destOrd="0" presId="urn:microsoft.com/office/officeart/2005/8/layout/lProcess2"/>
    <dgm:cxn modelId="{793CB2BA-25F8-4747-8DF8-1981B90173C9}" srcId="{AB9733CD-8CB6-49D6-AA3E-FAB33817298E}" destId="{420A6897-F137-4FE2-B7AB-B8C80BD9CB6F}" srcOrd="1" destOrd="0" parTransId="{E2710C04-5753-4522-B2CC-638A8788313C}" sibTransId="{7F80A72D-D45B-4346-BA03-93137415FF2F}"/>
    <dgm:cxn modelId="{3BE14946-409F-4FA5-AD43-D9798F2CF0F3}" srcId="{4F034029-7CA8-4CB3-9EC6-942CA56952FF}" destId="{97075D66-5CAE-4D04-8BAF-BABE7D5E285F}" srcOrd="0" destOrd="0" parTransId="{56037276-9A99-4985-97D5-49B1535795F6}" sibTransId="{AE431B25-AC9A-4A47-8D58-47485A20F635}"/>
    <dgm:cxn modelId="{9A578CEC-AEEE-4F39-8216-CBA5E9705077}" type="presOf" srcId="{50693B8B-A199-4877-A27B-925BBB431C5B}" destId="{38F83E9F-EE8C-4AD2-A2DD-05FFA9981553}" srcOrd="0" destOrd="0" presId="urn:microsoft.com/office/officeart/2005/8/layout/lProcess2"/>
    <dgm:cxn modelId="{C0B82DF7-7C1F-4D2F-BD42-F3B4CDE22FC5}" type="presOf" srcId="{3D1707ED-C57E-4905-9968-BA7F718FA6D9}" destId="{2A70C6A9-0D14-43A8-8B91-6580E86E2FF6}" srcOrd="1" destOrd="0" presId="urn:microsoft.com/office/officeart/2005/8/layout/lProcess2"/>
    <dgm:cxn modelId="{CC1D32FF-0D51-4F3B-B1D8-1DB300C5047F}" type="presOf" srcId="{5DC09104-C578-4552-AD6D-49355278C830}" destId="{4E9E1576-12AF-466D-BADD-4AADCD9802B6}" srcOrd="0" destOrd="0" presId="urn:microsoft.com/office/officeart/2005/8/layout/lProcess2"/>
    <dgm:cxn modelId="{C627CA03-9A49-493D-B266-51DE652DE076}" srcId="{80E46325-4BE7-4834-9489-1EAF1093EBD4}" destId="{8906D9B2-BB07-45ED-BABE-A4392E943666}" srcOrd="1" destOrd="0" parTransId="{4FE9962B-C0F7-4249-B22F-83571E60C345}" sibTransId="{6A65147F-E1E7-4E80-A0F5-B8778A539215}"/>
    <dgm:cxn modelId="{2B4D0B77-661F-4D26-91B7-6FF3788360A5}" srcId="{80E46325-4BE7-4834-9489-1EAF1093EBD4}" destId="{D5FD898C-6B78-4B67-A055-76E1D2F90A7E}" srcOrd="0" destOrd="0" parTransId="{809CD6A3-42B0-4DEB-9F41-12A0D3F8A96E}" sibTransId="{8D3EFFE1-03FF-4BD9-B0C3-22537D03E475}"/>
    <dgm:cxn modelId="{3768D3B8-E995-46A1-B5B9-E4CCB51F822A}" type="presOf" srcId="{11B60FD6-AC50-458B-966C-1C06B0B2AA3A}" destId="{BFBF9D3F-D704-4483-A85A-5C253F94CBB0}" srcOrd="0" destOrd="0" presId="urn:microsoft.com/office/officeart/2005/8/layout/lProcess2"/>
    <dgm:cxn modelId="{D39C87B9-0F5C-4EED-898B-87BB9A71AC0F}" type="presOf" srcId="{8535EF03-7CBE-40E4-BEA7-8DF35CD35892}" destId="{C69E5C48-19BD-49B5-B38E-E3C547834E3C}" srcOrd="0" destOrd="0" presId="urn:microsoft.com/office/officeart/2005/8/layout/lProcess2"/>
    <dgm:cxn modelId="{4051268A-0EB3-4C9B-AB07-EA07F42BB83D}" type="presOf" srcId="{80E46325-4BE7-4834-9489-1EAF1093EBD4}" destId="{DDEFD768-BFD4-480F-B4E3-1AE1151B6956}" srcOrd="0" destOrd="0" presId="urn:microsoft.com/office/officeart/2005/8/layout/lProcess2"/>
    <dgm:cxn modelId="{11720BED-C220-4FEC-933C-71C050D03263}" type="presOf" srcId="{18B07482-FCFA-41BB-97B6-30B6E3F12FF5}" destId="{E31EAC9C-DB16-4905-8153-3F17CD043951}" srcOrd="0" destOrd="0" presId="urn:microsoft.com/office/officeart/2005/8/layout/lProcess2"/>
    <dgm:cxn modelId="{8E88C7F1-CA9A-45AA-9C0C-37C2AE5B72A7}" type="presOf" srcId="{9016F931-3BDB-4CB0-A299-86FD946468E1}" destId="{7DC015CA-79A3-4223-B169-7986546507D8}" srcOrd="0" destOrd="0" presId="urn:microsoft.com/office/officeart/2005/8/layout/lProcess2"/>
    <dgm:cxn modelId="{39252295-BE49-4502-B9B3-B7DBDB46495C}" srcId="{8906D9B2-BB07-45ED-BABE-A4392E943666}" destId="{E069680A-1266-4746-879B-8AB791398B7D}" srcOrd="0" destOrd="0" parTransId="{F45919F0-9ED0-4EA3-85BE-A7B500F6EC96}" sibTransId="{BC694974-4871-4D59-BA96-09AA41502776}"/>
    <dgm:cxn modelId="{FE293F0B-3C74-4C93-98C2-157DB0396026}" type="presOf" srcId="{F802510E-46F0-4ADD-948C-46AFCD045364}" destId="{2CE6E995-B65B-4A65-913A-B36131AB012A}" srcOrd="0" destOrd="0" presId="urn:microsoft.com/office/officeart/2005/8/layout/lProcess2"/>
    <dgm:cxn modelId="{6F8CF9A7-671B-410B-B265-B2511E29DF18}" srcId="{D5FD898C-6B78-4B67-A055-76E1D2F90A7E}" destId="{50693B8B-A199-4877-A27B-925BBB431C5B}" srcOrd="2" destOrd="0" parTransId="{4186728F-7C75-4AD4-A6FC-C093DDFAAB31}" sibTransId="{C9ADC941-4183-4050-AF67-5CA459B6732C}"/>
    <dgm:cxn modelId="{171403C6-0D31-40E3-A18C-61088646AE2B}" srcId="{76F75B41-DF85-409D-B91A-E2912EE3C324}" destId="{11B60FD6-AC50-458B-966C-1C06B0B2AA3A}" srcOrd="1" destOrd="0" parTransId="{F4A02BFB-9E4A-4BF1-AA58-0601224ECDA6}" sibTransId="{61850E95-1F4D-49A5-8D94-3B3ED9DAEE16}"/>
    <dgm:cxn modelId="{5FA1CE21-30F2-4321-801D-F46DE83B2B77}" srcId="{80E46325-4BE7-4834-9489-1EAF1093EBD4}" destId="{4F034029-7CA8-4CB3-9EC6-942CA56952FF}" srcOrd="7" destOrd="0" parTransId="{7263F8E0-C166-4741-B6B5-E828809BB3C3}" sibTransId="{AB3DED99-FD94-4284-B790-CECB3F135828}"/>
    <dgm:cxn modelId="{E2FE7F80-0B03-4F36-A000-A2F61A9BB3FB}" srcId="{AB9733CD-8CB6-49D6-AA3E-FAB33817298E}" destId="{48585CDE-CAB9-41CB-BFE9-8E5D35848D5C}" srcOrd="0" destOrd="0" parTransId="{47F7D293-903F-4825-8088-162337EDECC3}" sibTransId="{3C2DF808-68F8-4FB7-A94F-DBF0FB6EC0D2}"/>
    <dgm:cxn modelId="{78E5F4A4-1CAC-489D-B7A1-E1578B9D8A11}" type="presOf" srcId="{3D1707ED-C57E-4905-9968-BA7F718FA6D9}" destId="{47BC0470-7E3B-41C4-8486-594060D50787}" srcOrd="0" destOrd="0" presId="urn:microsoft.com/office/officeart/2005/8/layout/lProcess2"/>
    <dgm:cxn modelId="{49676CC6-2AD9-499D-BF97-D1CA663E9E8D}" type="presOf" srcId="{AD9643BC-A8ED-4DBB-BE0F-4CE55CB4870A}" destId="{F4850C0E-42E9-49E9-BEFC-3C2AC69C3C88}" srcOrd="0" destOrd="0" presId="urn:microsoft.com/office/officeart/2005/8/layout/lProcess2"/>
    <dgm:cxn modelId="{37A7A376-A223-4735-BBA8-E22FAE96B419}" type="presOf" srcId="{97075D66-5CAE-4D04-8BAF-BABE7D5E285F}" destId="{A9B25D18-1DC9-4F99-BD98-644E7BB06AB2}" srcOrd="0" destOrd="0" presId="urn:microsoft.com/office/officeart/2005/8/layout/lProcess2"/>
    <dgm:cxn modelId="{5114E854-7BA4-471A-BAE3-BDA989E0C42E}" type="presOf" srcId="{C47FF4D1-3080-41A1-8581-1597C380E335}" destId="{B575ECDC-C944-4F68-A652-CDDDBE4564BE}" srcOrd="1" destOrd="0" presId="urn:microsoft.com/office/officeart/2005/8/layout/lProcess2"/>
    <dgm:cxn modelId="{6C066FAF-A02E-485B-8F04-9020D5C8F368}" srcId="{D5FD898C-6B78-4B67-A055-76E1D2F90A7E}" destId="{56D92EEF-AF66-4E0D-BF5C-AAC37E0F7051}" srcOrd="0" destOrd="0" parTransId="{71BC9E85-CBF1-414E-8691-49247C442D93}" sibTransId="{5795C0F8-EC20-4AF2-A500-37654462A5C4}"/>
    <dgm:cxn modelId="{5DC9DF9D-868E-4750-8525-7A35D1E7E968}" type="presOf" srcId="{E069680A-1266-4746-879B-8AB791398B7D}" destId="{886D2109-3712-48CF-BC3E-D83B8358F302}" srcOrd="0" destOrd="0" presId="urn:microsoft.com/office/officeart/2005/8/layout/lProcess2"/>
    <dgm:cxn modelId="{108F15C5-7E67-4385-B985-32B3CA51206C}" srcId="{3D1707ED-C57E-4905-9968-BA7F718FA6D9}" destId="{9016F931-3BDB-4CB0-A299-86FD946468E1}" srcOrd="2" destOrd="0" parTransId="{6FB68418-9336-4502-AA2F-14BC315B1322}" sibTransId="{D3F09C38-D67C-49AB-AF13-41171DCC701F}"/>
    <dgm:cxn modelId="{C3C66CE7-DD5F-4120-8530-FBD4655839BA}" srcId="{76F75B41-DF85-409D-B91A-E2912EE3C324}" destId="{AD9643BC-A8ED-4DBB-BE0F-4CE55CB4870A}" srcOrd="0" destOrd="0" parTransId="{F19919CE-1EEC-49D0-BB76-E152D1C59525}" sibTransId="{0D5933A4-337A-49BB-B75C-F99EA39B9D24}"/>
    <dgm:cxn modelId="{CA1BA12D-B8C3-477E-B66F-EABC4C9A37BD}" type="presOf" srcId="{4F034029-7CA8-4CB3-9EC6-942CA56952FF}" destId="{26DFE0E3-D1CC-412F-A078-0DB1AB40EF1C}" srcOrd="1" destOrd="0" presId="urn:microsoft.com/office/officeart/2005/8/layout/lProcess2"/>
    <dgm:cxn modelId="{66FFF937-D9E6-4E49-8108-5093623EF508}" srcId="{80E46325-4BE7-4834-9489-1EAF1093EBD4}" destId="{F802510E-46F0-4ADD-948C-46AFCD045364}" srcOrd="4" destOrd="0" parTransId="{5A231AC4-B2A9-4DB0-A452-8FEB2D631F12}" sibTransId="{3E983177-404B-414F-8B42-58AF68B33F64}"/>
    <dgm:cxn modelId="{5F55B41C-BE5A-4B8F-A746-E65E4F7EBA88}" srcId="{4F034029-7CA8-4CB3-9EC6-942CA56952FF}" destId="{8535EF03-7CBE-40E4-BEA7-8DF35CD35892}" srcOrd="1" destOrd="0" parTransId="{E704B4CE-1B62-46D4-B882-4C0F644939A2}" sibTransId="{EC1BCDC0-A583-47A8-BD12-2EB5B7489EFC}"/>
    <dgm:cxn modelId="{AEC20403-A14A-4FEB-848A-5364FC617D73}" type="presOf" srcId="{C129733F-ECF1-4186-9C02-0CDA4E171812}" destId="{02B2952A-A37F-4DD7-A01D-BF952EFE390D}" srcOrd="0" destOrd="0" presId="urn:microsoft.com/office/officeart/2005/8/layout/lProcess2"/>
    <dgm:cxn modelId="{C2C39EF2-E27A-4AA0-B752-FFB621BD5C3C}" type="presOf" srcId="{C47FF4D1-3080-41A1-8581-1597C380E335}" destId="{92F5AD06-D84D-478F-A355-A98719F53690}" srcOrd="0" destOrd="0" presId="urn:microsoft.com/office/officeart/2005/8/layout/lProcess2"/>
    <dgm:cxn modelId="{BE3894B7-5B0B-4C35-9FAE-B49C5726523D}" type="presOf" srcId="{E16536AE-1B18-4A3A-829A-58B7775EB9BB}" destId="{CD2484A6-DCEA-46F6-9B8E-54696F9A2117}" srcOrd="0" destOrd="0" presId="urn:microsoft.com/office/officeart/2005/8/layout/lProcess2"/>
    <dgm:cxn modelId="{F704463E-CCB6-4AF5-BA3F-8F234F236743}" srcId="{F802510E-46F0-4ADD-948C-46AFCD045364}" destId="{C129733F-ECF1-4186-9C02-0CDA4E171812}" srcOrd="0" destOrd="0" parTransId="{4451E57A-9FFD-4FBD-91E5-8A5625EFABD6}" sibTransId="{736B7AB8-37E9-486E-BA04-14E2354A8869}"/>
    <dgm:cxn modelId="{DA74BC41-64B4-42D5-BD41-78E473ABBBC3}" srcId="{D5FD898C-6B78-4B67-A055-76E1D2F90A7E}" destId="{2A49C4E1-F3FA-46DE-8A80-5323AE3FB9B5}" srcOrd="1" destOrd="0" parTransId="{4A33F8CA-6BD4-4963-9B34-649D7604200D}" sibTransId="{12333A3C-B12F-4AA7-AAA0-2DBC21068023}"/>
    <dgm:cxn modelId="{759825D7-B409-4120-871B-586E1A41A80C}" srcId="{80E46325-4BE7-4834-9489-1EAF1093EBD4}" destId="{76F75B41-DF85-409D-B91A-E2912EE3C324}" srcOrd="5" destOrd="0" parTransId="{507AAB83-F7AA-4547-A6F6-F4579D585630}" sibTransId="{E2221520-3A3A-4BEF-B013-4D54B1607699}"/>
    <dgm:cxn modelId="{391CA2D7-CCD6-48C6-9F5F-02184B828540}" type="presOf" srcId="{8CFDE838-5645-4049-92B8-E9FEBD38D1D7}" destId="{72959F14-346E-4045-AE10-40BC13CC315A}" srcOrd="0" destOrd="0" presId="urn:microsoft.com/office/officeart/2005/8/layout/lProcess2"/>
    <dgm:cxn modelId="{B28CB555-F874-4BD6-8EE9-F591F7D26932}" srcId="{F802510E-46F0-4ADD-948C-46AFCD045364}" destId="{E16536AE-1B18-4A3A-829A-58B7775EB9BB}" srcOrd="1" destOrd="0" parTransId="{5F2A56FB-73F3-486F-AE76-46F2953A4131}" sibTransId="{DB6CC49E-DF9B-46FE-BC21-FB84762A9C37}"/>
    <dgm:cxn modelId="{81D48A13-AD95-47B3-B3D0-327ADA19BC1A}" type="presOf" srcId="{2A49C4E1-F3FA-46DE-8A80-5323AE3FB9B5}" destId="{4C9FEC81-66B0-4593-9267-76229283E0FE}" srcOrd="0" destOrd="0" presId="urn:microsoft.com/office/officeart/2005/8/layout/lProcess2"/>
    <dgm:cxn modelId="{F4F2124B-235D-4FC1-A4A4-D7588797FAAF}" type="presOf" srcId="{D5FD898C-6B78-4B67-A055-76E1D2F90A7E}" destId="{3172E945-7FA7-4D9F-BD81-DDD10709D1A7}" srcOrd="0" destOrd="0" presId="urn:microsoft.com/office/officeart/2005/8/layout/lProcess2"/>
    <dgm:cxn modelId="{46A14F80-DD9E-49A3-B2DD-0D2F16339E6A}" type="presOf" srcId="{F802510E-46F0-4ADD-948C-46AFCD045364}" destId="{240F9FC6-05D2-4325-B342-097C7D62E4C5}" srcOrd="1" destOrd="0" presId="urn:microsoft.com/office/officeart/2005/8/layout/lProcess2"/>
    <dgm:cxn modelId="{16C7D50D-DD01-4960-BDB9-89CEF556FDC2}" srcId="{3D1707ED-C57E-4905-9968-BA7F718FA6D9}" destId="{0BBCB8A4-F534-494E-954E-F369D880BD60}" srcOrd="1" destOrd="0" parTransId="{018B1916-C9E6-4C6A-A358-6F2C8FE1D2EE}" sibTransId="{6360E368-582F-4967-B6FC-D9E8046F42A2}"/>
    <dgm:cxn modelId="{2AB70D0D-3B57-49DA-AF21-342127B531B0}" type="presOf" srcId="{A6D3DC08-4AD3-4CEE-8480-07BA62B8608C}" destId="{03E390FA-D578-4B19-A7ED-CC5EF61BF850}" srcOrd="0" destOrd="0" presId="urn:microsoft.com/office/officeart/2005/8/layout/lProcess2"/>
    <dgm:cxn modelId="{97BEBC6A-D2B0-4A7D-A719-4CD37754E934}" srcId="{AB9733CD-8CB6-49D6-AA3E-FAB33817298E}" destId="{A6D3DC08-4AD3-4CEE-8480-07BA62B8608C}" srcOrd="2" destOrd="0" parTransId="{C4C60EA6-7DE5-4639-96EC-09A50E7CC668}" sibTransId="{2762DDA3-A369-43ED-8BC0-99ADDEBD291A}"/>
    <dgm:cxn modelId="{1BD51599-AD8B-4814-BEBF-F8226F6CDB11}" type="presOf" srcId="{48585CDE-CAB9-41CB-BFE9-8E5D35848D5C}" destId="{31CB38D9-1C28-4D78-9D68-FB717C10060B}" srcOrd="0" destOrd="0" presId="urn:microsoft.com/office/officeart/2005/8/layout/lProcess2"/>
    <dgm:cxn modelId="{E859C59F-0E1E-4424-ACB8-2CA9E3A86121}" srcId="{80E46325-4BE7-4834-9489-1EAF1093EBD4}" destId="{3D1707ED-C57E-4905-9968-BA7F718FA6D9}" srcOrd="3" destOrd="0" parTransId="{7F2E295D-43F1-40DA-B58C-B276E6F2D10F}" sibTransId="{11F674BC-F18C-4743-8E21-4E4046496974}"/>
    <dgm:cxn modelId="{9F85E796-2F44-48D4-9073-60FF2BB74A52}" type="presOf" srcId="{76F75B41-DF85-409D-B91A-E2912EE3C324}" destId="{FB5780BC-6072-4609-A721-FCD701A12C39}" srcOrd="0" destOrd="0" presId="urn:microsoft.com/office/officeart/2005/8/layout/lProcess2"/>
    <dgm:cxn modelId="{6C8FCF53-9F69-47B3-80BB-250E09BA2D1B}" srcId="{3D1707ED-C57E-4905-9968-BA7F718FA6D9}" destId="{5DC09104-C578-4552-AD6D-49355278C830}" srcOrd="0" destOrd="0" parTransId="{2926C93C-8724-44F0-AC24-C5AAFFB2BAC9}" sibTransId="{84E4961F-E9D6-4360-826D-B10CC3F6D176}"/>
    <dgm:cxn modelId="{DED67C27-8D29-45FF-BA62-109171405038}" srcId="{80E46325-4BE7-4834-9489-1EAF1093EBD4}" destId="{AB9733CD-8CB6-49D6-AA3E-FAB33817298E}" srcOrd="6" destOrd="0" parTransId="{A775B866-28BB-48A8-8DD8-A2EB5497FEC2}" sibTransId="{348D730D-304D-482B-99A1-B54F3CB3B991}"/>
    <dgm:cxn modelId="{59768DF1-7994-4DA0-BA88-81A3BDC74D7B}" type="presOf" srcId="{AB9733CD-8CB6-49D6-AA3E-FAB33817298E}" destId="{1B4713F2-8DF7-4DAE-9371-8C238B90F17C}" srcOrd="0" destOrd="0" presId="urn:microsoft.com/office/officeart/2005/8/layout/lProcess2"/>
    <dgm:cxn modelId="{B54B238B-92AB-4469-B857-2C651AEEA14C}" type="presOf" srcId="{8906D9B2-BB07-45ED-BABE-A4392E943666}" destId="{47795375-6E82-41AC-9CAD-6E42E74D6D74}" srcOrd="0" destOrd="0" presId="urn:microsoft.com/office/officeart/2005/8/layout/lProcess2"/>
    <dgm:cxn modelId="{73B55D4D-327F-4D06-8933-02A7E0366AA6}" type="presOf" srcId="{4F034029-7CA8-4CB3-9EC6-942CA56952FF}" destId="{59B38DEF-498B-46C6-A667-099946527EF0}" srcOrd="0" destOrd="0" presId="urn:microsoft.com/office/officeart/2005/8/layout/lProcess2"/>
    <dgm:cxn modelId="{07DD272F-F34D-4B17-8D28-CFA8F9E4E9A8}" type="presOf" srcId="{420A6897-F137-4FE2-B7AB-B8C80BD9CB6F}" destId="{F2D20C96-6C2E-482F-A00E-A919211384CE}" srcOrd="0" destOrd="0" presId="urn:microsoft.com/office/officeart/2005/8/layout/lProcess2"/>
    <dgm:cxn modelId="{E6CE2D53-3427-420D-8461-5FA3121F8544}" type="presOf" srcId="{0BBCB8A4-F534-494E-954E-F369D880BD60}" destId="{727283CD-6CE3-49FE-95B3-99C33897A084}" srcOrd="0" destOrd="0" presId="urn:microsoft.com/office/officeart/2005/8/layout/lProcess2"/>
    <dgm:cxn modelId="{82B9ADFE-82ED-4B9E-B19B-24006F0513FD}" srcId="{80E46325-4BE7-4834-9489-1EAF1093EBD4}" destId="{C47FF4D1-3080-41A1-8581-1597C380E335}" srcOrd="2" destOrd="0" parTransId="{C2DA2536-A6EA-42AC-ADEA-55EE1CFCF71D}" sibTransId="{3F20D2CB-9059-44BB-A8A6-93E0D5767A31}"/>
    <dgm:cxn modelId="{2639A2A4-EDD4-4F83-B724-EF1C2EC2624C}" type="presOf" srcId="{AB9733CD-8CB6-49D6-AA3E-FAB33817298E}" destId="{60FB3593-DAF1-418C-A428-805669CE736D}" srcOrd="1" destOrd="0" presId="urn:microsoft.com/office/officeart/2005/8/layout/lProcess2"/>
    <dgm:cxn modelId="{6C7C13C4-D365-4031-86A1-C058B7CA9237}" type="presOf" srcId="{56D92EEF-AF66-4E0D-BF5C-AAC37E0F7051}" destId="{A3E5511F-F34B-4F4D-8406-2BBC05BF800E}" srcOrd="0" destOrd="0" presId="urn:microsoft.com/office/officeart/2005/8/layout/lProcess2"/>
    <dgm:cxn modelId="{17977955-B04C-4AC7-AA5F-B09383B7392A}" srcId="{C47FF4D1-3080-41A1-8581-1597C380E335}" destId="{18B07482-FCFA-41BB-97B6-30B6E3F12FF5}" srcOrd="0" destOrd="0" parTransId="{9001FFC2-D92A-435B-BEB7-CC1BD0E6CE38}" sibTransId="{1E28A3DF-517A-4C75-8307-E497FA21AD0E}"/>
    <dgm:cxn modelId="{3504F39D-3EF9-4495-8BF8-96B642685C8D}" type="presParOf" srcId="{DDEFD768-BFD4-480F-B4E3-1AE1151B6956}" destId="{A3F3FA23-D367-4DFC-A5D7-8C45377591A0}" srcOrd="0" destOrd="0" presId="urn:microsoft.com/office/officeart/2005/8/layout/lProcess2"/>
    <dgm:cxn modelId="{09A35E97-EC23-4094-B8F1-6CAEB44D4CAF}" type="presParOf" srcId="{A3F3FA23-D367-4DFC-A5D7-8C45377591A0}" destId="{3172E945-7FA7-4D9F-BD81-DDD10709D1A7}" srcOrd="0" destOrd="0" presId="urn:microsoft.com/office/officeart/2005/8/layout/lProcess2"/>
    <dgm:cxn modelId="{920734F2-089A-4B70-9160-A669815C9766}" type="presParOf" srcId="{A3F3FA23-D367-4DFC-A5D7-8C45377591A0}" destId="{D49D0F73-A8BB-43C2-960D-55B1CD397DE6}" srcOrd="1" destOrd="0" presId="urn:microsoft.com/office/officeart/2005/8/layout/lProcess2"/>
    <dgm:cxn modelId="{AB2E2049-BFBE-4C15-8719-30A9205F30BC}" type="presParOf" srcId="{A3F3FA23-D367-4DFC-A5D7-8C45377591A0}" destId="{352E965E-9E6C-44F3-B063-2D4F41AD42DC}" srcOrd="2" destOrd="0" presId="urn:microsoft.com/office/officeart/2005/8/layout/lProcess2"/>
    <dgm:cxn modelId="{99CEA389-256C-4F42-922A-A4DA18A9520E}" type="presParOf" srcId="{352E965E-9E6C-44F3-B063-2D4F41AD42DC}" destId="{45C0E2BD-580F-4FA1-85A0-75E07D612A74}" srcOrd="0" destOrd="0" presId="urn:microsoft.com/office/officeart/2005/8/layout/lProcess2"/>
    <dgm:cxn modelId="{32DB23EB-8493-47CE-A0F3-6DB592DCA818}" type="presParOf" srcId="{45C0E2BD-580F-4FA1-85A0-75E07D612A74}" destId="{A3E5511F-F34B-4F4D-8406-2BBC05BF800E}" srcOrd="0" destOrd="0" presId="urn:microsoft.com/office/officeart/2005/8/layout/lProcess2"/>
    <dgm:cxn modelId="{8073A0D8-9CE0-4CD8-91B2-A28822F8DF3C}" type="presParOf" srcId="{45C0E2BD-580F-4FA1-85A0-75E07D612A74}" destId="{7587542F-4A39-47FC-A26C-E967C58A7FC4}" srcOrd="1" destOrd="0" presId="urn:microsoft.com/office/officeart/2005/8/layout/lProcess2"/>
    <dgm:cxn modelId="{DE45CD63-3DE9-425E-8393-055B57FC3F92}" type="presParOf" srcId="{45C0E2BD-580F-4FA1-85A0-75E07D612A74}" destId="{4C9FEC81-66B0-4593-9267-76229283E0FE}" srcOrd="2" destOrd="0" presId="urn:microsoft.com/office/officeart/2005/8/layout/lProcess2"/>
    <dgm:cxn modelId="{397DDB75-9D31-4D7D-9527-98FEACE28432}" type="presParOf" srcId="{45C0E2BD-580F-4FA1-85A0-75E07D612A74}" destId="{02D7833C-D922-4315-AD96-BE7F1C3C7A3B}" srcOrd="3" destOrd="0" presId="urn:microsoft.com/office/officeart/2005/8/layout/lProcess2"/>
    <dgm:cxn modelId="{2F188EF0-0715-4800-8C68-2A75F8C42509}" type="presParOf" srcId="{45C0E2BD-580F-4FA1-85A0-75E07D612A74}" destId="{38F83E9F-EE8C-4AD2-A2DD-05FFA9981553}" srcOrd="4" destOrd="0" presId="urn:microsoft.com/office/officeart/2005/8/layout/lProcess2"/>
    <dgm:cxn modelId="{35FD3BEB-A6C2-4677-98A2-616FE2103A30}" type="presParOf" srcId="{DDEFD768-BFD4-480F-B4E3-1AE1151B6956}" destId="{6ABC4C58-ECAE-460A-9250-C27DE8B5A304}" srcOrd="1" destOrd="0" presId="urn:microsoft.com/office/officeart/2005/8/layout/lProcess2"/>
    <dgm:cxn modelId="{95619194-8ED8-4E44-BC6B-6069CB3C9DF1}" type="presParOf" srcId="{DDEFD768-BFD4-480F-B4E3-1AE1151B6956}" destId="{EA55F5EE-F759-4381-A271-7D9A44D41784}" srcOrd="2" destOrd="0" presId="urn:microsoft.com/office/officeart/2005/8/layout/lProcess2"/>
    <dgm:cxn modelId="{11DC75B7-D94B-462A-8EDD-9C1029A7CDA1}" type="presParOf" srcId="{EA55F5EE-F759-4381-A271-7D9A44D41784}" destId="{47795375-6E82-41AC-9CAD-6E42E74D6D74}" srcOrd="0" destOrd="0" presId="urn:microsoft.com/office/officeart/2005/8/layout/lProcess2"/>
    <dgm:cxn modelId="{C29ACAF8-C0DE-409E-AFF8-5D5BE4C29B56}" type="presParOf" srcId="{EA55F5EE-F759-4381-A271-7D9A44D41784}" destId="{BA537C39-A3DD-4E46-B96D-4C676E4DE562}" srcOrd="1" destOrd="0" presId="urn:microsoft.com/office/officeart/2005/8/layout/lProcess2"/>
    <dgm:cxn modelId="{46B101A8-1EBA-4244-8691-898DFED5123E}" type="presParOf" srcId="{EA55F5EE-F759-4381-A271-7D9A44D41784}" destId="{42F2C73A-3108-4791-84EE-6F9A82A4C90A}" srcOrd="2" destOrd="0" presId="urn:microsoft.com/office/officeart/2005/8/layout/lProcess2"/>
    <dgm:cxn modelId="{3A9B9C9D-0518-4A02-A01D-58EC049DC79A}" type="presParOf" srcId="{42F2C73A-3108-4791-84EE-6F9A82A4C90A}" destId="{B8F678C1-EF81-4A7F-8F3B-DE8D646479A4}" srcOrd="0" destOrd="0" presId="urn:microsoft.com/office/officeart/2005/8/layout/lProcess2"/>
    <dgm:cxn modelId="{6E0DB122-DA65-42B9-B1BD-51153A6E335F}" type="presParOf" srcId="{B8F678C1-EF81-4A7F-8F3B-DE8D646479A4}" destId="{886D2109-3712-48CF-BC3E-D83B8358F302}" srcOrd="0" destOrd="0" presId="urn:microsoft.com/office/officeart/2005/8/layout/lProcess2"/>
    <dgm:cxn modelId="{983022D3-5813-4D13-9D01-3A2647B4B651}" type="presParOf" srcId="{B8F678C1-EF81-4A7F-8F3B-DE8D646479A4}" destId="{79474E92-B387-4235-AF69-0D24C435806E}" srcOrd="1" destOrd="0" presId="urn:microsoft.com/office/officeart/2005/8/layout/lProcess2"/>
    <dgm:cxn modelId="{11F5D749-E1F8-427C-BBE0-A0B46D2AC0DF}" type="presParOf" srcId="{B8F678C1-EF81-4A7F-8F3B-DE8D646479A4}" destId="{72959F14-346E-4045-AE10-40BC13CC315A}" srcOrd="2" destOrd="0" presId="urn:microsoft.com/office/officeart/2005/8/layout/lProcess2"/>
    <dgm:cxn modelId="{38BA7DE3-505F-4999-97AC-E92799951E56}" type="presParOf" srcId="{DDEFD768-BFD4-480F-B4E3-1AE1151B6956}" destId="{947E9129-1F69-42B8-AA5B-6DAC088EDB66}" srcOrd="3" destOrd="0" presId="urn:microsoft.com/office/officeart/2005/8/layout/lProcess2"/>
    <dgm:cxn modelId="{B213D832-F774-4A8D-9190-E79658524E1B}" type="presParOf" srcId="{DDEFD768-BFD4-480F-B4E3-1AE1151B6956}" destId="{4AA4115D-29AE-485C-96F2-CB37DED6D5F7}" srcOrd="4" destOrd="0" presId="urn:microsoft.com/office/officeart/2005/8/layout/lProcess2"/>
    <dgm:cxn modelId="{93BE4BE9-AA61-4353-877C-DA5E5B7B95B2}" type="presParOf" srcId="{4AA4115D-29AE-485C-96F2-CB37DED6D5F7}" destId="{92F5AD06-D84D-478F-A355-A98719F53690}" srcOrd="0" destOrd="0" presId="urn:microsoft.com/office/officeart/2005/8/layout/lProcess2"/>
    <dgm:cxn modelId="{9581F945-1E2D-4FD0-9E65-F6F786E49839}" type="presParOf" srcId="{4AA4115D-29AE-485C-96F2-CB37DED6D5F7}" destId="{B575ECDC-C944-4F68-A652-CDDDBE4564BE}" srcOrd="1" destOrd="0" presId="urn:microsoft.com/office/officeart/2005/8/layout/lProcess2"/>
    <dgm:cxn modelId="{8943D344-2F15-43FA-B1A8-4712C925FB91}" type="presParOf" srcId="{4AA4115D-29AE-485C-96F2-CB37DED6D5F7}" destId="{AC2D30D1-D220-4F59-8D59-5F6F3D2D5D10}" srcOrd="2" destOrd="0" presId="urn:microsoft.com/office/officeart/2005/8/layout/lProcess2"/>
    <dgm:cxn modelId="{1C1045B9-F0A4-4896-A090-6B92D6412ABB}" type="presParOf" srcId="{AC2D30D1-D220-4F59-8D59-5F6F3D2D5D10}" destId="{13A9041A-72E3-432E-9E17-171CF6925A44}" srcOrd="0" destOrd="0" presId="urn:microsoft.com/office/officeart/2005/8/layout/lProcess2"/>
    <dgm:cxn modelId="{AB65DE10-D60B-4947-8421-47B6EF309373}" type="presParOf" srcId="{13A9041A-72E3-432E-9E17-171CF6925A44}" destId="{E31EAC9C-DB16-4905-8153-3F17CD043951}" srcOrd="0" destOrd="0" presId="urn:microsoft.com/office/officeart/2005/8/layout/lProcess2"/>
    <dgm:cxn modelId="{A4258886-CBFB-4E73-AC10-899375A03AD7}" type="presParOf" srcId="{DDEFD768-BFD4-480F-B4E3-1AE1151B6956}" destId="{D8112440-0585-489E-9759-EAFC4C08E1EC}" srcOrd="5" destOrd="0" presId="urn:microsoft.com/office/officeart/2005/8/layout/lProcess2"/>
    <dgm:cxn modelId="{14067414-DC7D-4A84-A993-C46443A7A224}" type="presParOf" srcId="{DDEFD768-BFD4-480F-B4E3-1AE1151B6956}" destId="{36E24859-912C-4BBF-A052-DE7AB7031688}" srcOrd="6" destOrd="0" presId="urn:microsoft.com/office/officeart/2005/8/layout/lProcess2"/>
    <dgm:cxn modelId="{2B775BDF-206C-4D73-A596-24034B24502A}" type="presParOf" srcId="{36E24859-912C-4BBF-A052-DE7AB7031688}" destId="{47BC0470-7E3B-41C4-8486-594060D50787}" srcOrd="0" destOrd="0" presId="urn:microsoft.com/office/officeart/2005/8/layout/lProcess2"/>
    <dgm:cxn modelId="{0D0ECCF4-85B9-433E-B430-BA2749378EB3}" type="presParOf" srcId="{36E24859-912C-4BBF-A052-DE7AB7031688}" destId="{2A70C6A9-0D14-43A8-8B91-6580E86E2FF6}" srcOrd="1" destOrd="0" presId="urn:microsoft.com/office/officeart/2005/8/layout/lProcess2"/>
    <dgm:cxn modelId="{E4F1A4F2-8364-45D0-A625-2BAEF3BA7679}" type="presParOf" srcId="{36E24859-912C-4BBF-A052-DE7AB7031688}" destId="{6060E84E-1B50-4161-A366-45A771F384DD}" srcOrd="2" destOrd="0" presId="urn:microsoft.com/office/officeart/2005/8/layout/lProcess2"/>
    <dgm:cxn modelId="{DA7392FA-C0AB-44A0-BE20-EF4809DBCEC7}" type="presParOf" srcId="{6060E84E-1B50-4161-A366-45A771F384DD}" destId="{C710C19E-8048-4456-B8CD-4EAC55DFD437}" srcOrd="0" destOrd="0" presId="urn:microsoft.com/office/officeart/2005/8/layout/lProcess2"/>
    <dgm:cxn modelId="{EC16672A-451B-441F-81F8-429EAF62B642}" type="presParOf" srcId="{C710C19E-8048-4456-B8CD-4EAC55DFD437}" destId="{4E9E1576-12AF-466D-BADD-4AADCD9802B6}" srcOrd="0" destOrd="0" presId="urn:microsoft.com/office/officeart/2005/8/layout/lProcess2"/>
    <dgm:cxn modelId="{00D1660E-ADF4-44E6-A177-A8890301F620}" type="presParOf" srcId="{C710C19E-8048-4456-B8CD-4EAC55DFD437}" destId="{619CC82F-B406-467E-AB73-34CEDE7D43AA}" srcOrd="1" destOrd="0" presId="urn:microsoft.com/office/officeart/2005/8/layout/lProcess2"/>
    <dgm:cxn modelId="{CC3CB875-7807-4FF6-A186-901399329A69}" type="presParOf" srcId="{C710C19E-8048-4456-B8CD-4EAC55DFD437}" destId="{727283CD-6CE3-49FE-95B3-99C33897A084}" srcOrd="2" destOrd="0" presId="urn:microsoft.com/office/officeart/2005/8/layout/lProcess2"/>
    <dgm:cxn modelId="{028CCFF4-D0F4-4912-BAD6-9AAB9D8D3EDB}" type="presParOf" srcId="{C710C19E-8048-4456-B8CD-4EAC55DFD437}" destId="{7E3C7204-1497-4EC7-8E69-21CD68D1DAA0}" srcOrd="3" destOrd="0" presId="urn:microsoft.com/office/officeart/2005/8/layout/lProcess2"/>
    <dgm:cxn modelId="{557EF8D3-EA51-4248-B350-FE82F99ABE56}" type="presParOf" srcId="{C710C19E-8048-4456-B8CD-4EAC55DFD437}" destId="{7DC015CA-79A3-4223-B169-7986546507D8}" srcOrd="4" destOrd="0" presId="urn:microsoft.com/office/officeart/2005/8/layout/lProcess2"/>
    <dgm:cxn modelId="{C505B6EC-A059-40BE-8181-D62C721A2E44}" type="presParOf" srcId="{DDEFD768-BFD4-480F-B4E3-1AE1151B6956}" destId="{D3B32FB3-3CE0-4A9A-8F47-5DC0047FDDCB}" srcOrd="7" destOrd="0" presId="urn:microsoft.com/office/officeart/2005/8/layout/lProcess2"/>
    <dgm:cxn modelId="{18DA1CE3-1F3C-4A55-95F6-0D8A6F5F7879}" type="presParOf" srcId="{DDEFD768-BFD4-480F-B4E3-1AE1151B6956}" destId="{5D91F8B0-C6CD-4C5D-ABE7-24AE109C9D71}" srcOrd="8" destOrd="0" presId="urn:microsoft.com/office/officeart/2005/8/layout/lProcess2"/>
    <dgm:cxn modelId="{938A36C4-ADA4-4820-A060-1137397DB68B}" type="presParOf" srcId="{5D91F8B0-C6CD-4C5D-ABE7-24AE109C9D71}" destId="{2CE6E995-B65B-4A65-913A-B36131AB012A}" srcOrd="0" destOrd="0" presId="urn:microsoft.com/office/officeart/2005/8/layout/lProcess2"/>
    <dgm:cxn modelId="{31BCBE1B-7985-4214-955B-5EEAF0031A8F}" type="presParOf" srcId="{5D91F8B0-C6CD-4C5D-ABE7-24AE109C9D71}" destId="{240F9FC6-05D2-4325-B342-097C7D62E4C5}" srcOrd="1" destOrd="0" presId="urn:microsoft.com/office/officeart/2005/8/layout/lProcess2"/>
    <dgm:cxn modelId="{5516D72C-0860-4A10-94ED-315B54FF9E13}" type="presParOf" srcId="{5D91F8B0-C6CD-4C5D-ABE7-24AE109C9D71}" destId="{3B56F4EF-E953-4300-9815-DBA26E07827F}" srcOrd="2" destOrd="0" presId="urn:microsoft.com/office/officeart/2005/8/layout/lProcess2"/>
    <dgm:cxn modelId="{6766BBE0-E60E-440A-A85B-E1BA853FE505}" type="presParOf" srcId="{3B56F4EF-E953-4300-9815-DBA26E07827F}" destId="{D27622D9-EDD6-474D-A940-F385B1930424}" srcOrd="0" destOrd="0" presId="urn:microsoft.com/office/officeart/2005/8/layout/lProcess2"/>
    <dgm:cxn modelId="{92E4D4A4-786D-4FD5-BBCA-A9CF81AA8553}" type="presParOf" srcId="{D27622D9-EDD6-474D-A940-F385B1930424}" destId="{02B2952A-A37F-4DD7-A01D-BF952EFE390D}" srcOrd="0" destOrd="0" presId="urn:microsoft.com/office/officeart/2005/8/layout/lProcess2"/>
    <dgm:cxn modelId="{6C8BBB1E-28C6-4E7C-99B8-801B3D7C13A1}" type="presParOf" srcId="{D27622D9-EDD6-474D-A940-F385B1930424}" destId="{C8E3F83C-FE3F-4FC1-8BD4-EDE3CA8EE465}" srcOrd="1" destOrd="0" presId="urn:microsoft.com/office/officeart/2005/8/layout/lProcess2"/>
    <dgm:cxn modelId="{92C79F27-7D56-45B6-B998-7254E17FD88C}" type="presParOf" srcId="{D27622D9-EDD6-474D-A940-F385B1930424}" destId="{CD2484A6-DCEA-46F6-9B8E-54696F9A2117}" srcOrd="2" destOrd="0" presId="urn:microsoft.com/office/officeart/2005/8/layout/lProcess2"/>
    <dgm:cxn modelId="{55823D19-7946-4FEA-8FD4-03FAEBADFFDC}" type="presParOf" srcId="{DDEFD768-BFD4-480F-B4E3-1AE1151B6956}" destId="{A08C9659-5920-439A-9F8A-984D73CD06E6}" srcOrd="9" destOrd="0" presId="urn:microsoft.com/office/officeart/2005/8/layout/lProcess2"/>
    <dgm:cxn modelId="{6B80C82A-C35B-42D6-9A22-703186B21C46}" type="presParOf" srcId="{DDEFD768-BFD4-480F-B4E3-1AE1151B6956}" destId="{15C0E131-AD56-4E2A-9783-7BC008A2B62A}" srcOrd="10" destOrd="0" presId="urn:microsoft.com/office/officeart/2005/8/layout/lProcess2"/>
    <dgm:cxn modelId="{32EC8760-ABC9-484F-9207-8A0ED5BB3DF1}" type="presParOf" srcId="{15C0E131-AD56-4E2A-9783-7BC008A2B62A}" destId="{FB5780BC-6072-4609-A721-FCD701A12C39}" srcOrd="0" destOrd="0" presId="urn:microsoft.com/office/officeart/2005/8/layout/lProcess2"/>
    <dgm:cxn modelId="{422CD785-47F9-4D99-97A1-3214DD4CBA29}" type="presParOf" srcId="{15C0E131-AD56-4E2A-9783-7BC008A2B62A}" destId="{62C01814-41C6-466B-90AC-1BB0133725DF}" srcOrd="1" destOrd="0" presId="urn:microsoft.com/office/officeart/2005/8/layout/lProcess2"/>
    <dgm:cxn modelId="{232BD46C-04C9-4DA9-B90F-085ED1FDAB47}" type="presParOf" srcId="{15C0E131-AD56-4E2A-9783-7BC008A2B62A}" destId="{E2FB3ECE-F9A8-4472-8ABD-C451C96094F0}" srcOrd="2" destOrd="0" presId="urn:microsoft.com/office/officeart/2005/8/layout/lProcess2"/>
    <dgm:cxn modelId="{DB6500E1-D498-45A3-B987-63C0F00B700C}" type="presParOf" srcId="{E2FB3ECE-F9A8-4472-8ABD-C451C96094F0}" destId="{FFB5AD6C-96D3-4BF6-B298-C918602264E2}" srcOrd="0" destOrd="0" presId="urn:microsoft.com/office/officeart/2005/8/layout/lProcess2"/>
    <dgm:cxn modelId="{F10404EA-9D1C-4B4D-91A9-6145459A11BE}" type="presParOf" srcId="{FFB5AD6C-96D3-4BF6-B298-C918602264E2}" destId="{F4850C0E-42E9-49E9-BEFC-3C2AC69C3C88}" srcOrd="0" destOrd="0" presId="urn:microsoft.com/office/officeart/2005/8/layout/lProcess2"/>
    <dgm:cxn modelId="{23597173-51CD-44E3-8045-B01A18DB1C3C}" type="presParOf" srcId="{FFB5AD6C-96D3-4BF6-B298-C918602264E2}" destId="{181BE6B5-1330-4590-BE00-0989735E7F87}" srcOrd="1" destOrd="0" presId="urn:microsoft.com/office/officeart/2005/8/layout/lProcess2"/>
    <dgm:cxn modelId="{7B3DE48E-1B8A-4D19-9FF9-567FCCF4CE68}" type="presParOf" srcId="{FFB5AD6C-96D3-4BF6-B298-C918602264E2}" destId="{BFBF9D3F-D704-4483-A85A-5C253F94CBB0}" srcOrd="2" destOrd="0" presId="urn:microsoft.com/office/officeart/2005/8/layout/lProcess2"/>
    <dgm:cxn modelId="{8697B998-2AFF-453E-A383-DC2028153C8C}" type="presParOf" srcId="{DDEFD768-BFD4-480F-B4E3-1AE1151B6956}" destId="{67EFA386-69C1-44EA-B594-C725B8A65602}" srcOrd="11" destOrd="0" presId="urn:microsoft.com/office/officeart/2005/8/layout/lProcess2"/>
    <dgm:cxn modelId="{58DD5D96-DEB8-457C-8DE4-FC672EA930B8}" type="presParOf" srcId="{DDEFD768-BFD4-480F-B4E3-1AE1151B6956}" destId="{42ED815F-86C7-44D3-A4AA-856A04AC6394}" srcOrd="12" destOrd="0" presId="urn:microsoft.com/office/officeart/2005/8/layout/lProcess2"/>
    <dgm:cxn modelId="{6A3FA6A1-12DE-44E3-AE08-C710B32F033A}" type="presParOf" srcId="{42ED815F-86C7-44D3-A4AA-856A04AC6394}" destId="{1B4713F2-8DF7-4DAE-9371-8C238B90F17C}" srcOrd="0" destOrd="0" presId="urn:microsoft.com/office/officeart/2005/8/layout/lProcess2"/>
    <dgm:cxn modelId="{404550E8-09A9-43A4-B40E-89C8B2256C77}" type="presParOf" srcId="{42ED815F-86C7-44D3-A4AA-856A04AC6394}" destId="{60FB3593-DAF1-418C-A428-805669CE736D}" srcOrd="1" destOrd="0" presId="urn:microsoft.com/office/officeart/2005/8/layout/lProcess2"/>
    <dgm:cxn modelId="{A9329249-5F65-4000-869D-1547540CABBE}" type="presParOf" srcId="{42ED815F-86C7-44D3-A4AA-856A04AC6394}" destId="{741AD2F6-4E9B-4595-8761-C474A4DE08E3}" srcOrd="2" destOrd="0" presId="urn:microsoft.com/office/officeart/2005/8/layout/lProcess2"/>
    <dgm:cxn modelId="{9E8643A8-C584-428D-AC29-A47BA7CF424F}" type="presParOf" srcId="{741AD2F6-4E9B-4595-8761-C474A4DE08E3}" destId="{8DD251CC-E18E-4049-8E64-02E0BFCC736F}" srcOrd="0" destOrd="0" presId="urn:microsoft.com/office/officeart/2005/8/layout/lProcess2"/>
    <dgm:cxn modelId="{FBF0CD28-51B8-4FE7-BD31-5377A6833127}" type="presParOf" srcId="{8DD251CC-E18E-4049-8E64-02E0BFCC736F}" destId="{31CB38D9-1C28-4D78-9D68-FB717C10060B}" srcOrd="0" destOrd="0" presId="urn:microsoft.com/office/officeart/2005/8/layout/lProcess2"/>
    <dgm:cxn modelId="{3B2C75CD-1391-4693-9C34-F7D0A5D7DBA4}" type="presParOf" srcId="{8DD251CC-E18E-4049-8E64-02E0BFCC736F}" destId="{E98676E8-6B06-4BED-B354-6DD42217B467}" srcOrd="1" destOrd="0" presId="urn:microsoft.com/office/officeart/2005/8/layout/lProcess2"/>
    <dgm:cxn modelId="{FF4217DB-EFB7-4A4E-BC64-AD30273F30C6}" type="presParOf" srcId="{8DD251CC-E18E-4049-8E64-02E0BFCC736F}" destId="{F2D20C96-6C2E-482F-A00E-A919211384CE}" srcOrd="2" destOrd="0" presId="urn:microsoft.com/office/officeart/2005/8/layout/lProcess2"/>
    <dgm:cxn modelId="{F19976DE-B860-45FA-9A71-DC2F33FD177A}" type="presParOf" srcId="{8DD251CC-E18E-4049-8E64-02E0BFCC736F}" destId="{9F147252-8683-4977-B272-F64922C6C950}" srcOrd="3" destOrd="0" presId="urn:microsoft.com/office/officeart/2005/8/layout/lProcess2"/>
    <dgm:cxn modelId="{9AB6CCDD-96C2-4762-8F0F-C08FE7D254C1}" type="presParOf" srcId="{8DD251CC-E18E-4049-8E64-02E0BFCC736F}" destId="{03E390FA-D578-4B19-A7ED-CC5EF61BF850}" srcOrd="4" destOrd="0" presId="urn:microsoft.com/office/officeart/2005/8/layout/lProcess2"/>
    <dgm:cxn modelId="{8566DF4D-5637-4306-8565-25106ABE2E17}" type="presParOf" srcId="{DDEFD768-BFD4-480F-B4E3-1AE1151B6956}" destId="{ED41DF49-403D-447F-8BC9-F6E8E09448CD}" srcOrd="13" destOrd="0" presId="urn:microsoft.com/office/officeart/2005/8/layout/lProcess2"/>
    <dgm:cxn modelId="{B3C2CB11-8CD3-4779-8A64-F9D6AC53F3D9}" type="presParOf" srcId="{DDEFD768-BFD4-480F-B4E3-1AE1151B6956}" destId="{FD22583E-14C8-4893-99AC-C36EAE00185A}" srcOrd="14" destOrd="0" presId="urn:microsoft.com/office/officeart/2005/8/layout/lProcess2"/>
    <dgm:cxn modelId="{14B70F7B-5D63-4044-90A4-8025E75BC90F}" type="presParOf" srcId="{FD22583E-14C8-4893-99AC-C36EAE00185A}" destId="{59B38DEF-498B-46C6-A667-099946527EF0}" srcOrd="0" destOrd="0" presId="urn:microsoft.com/office/officeart/2005/8/layout/lProcess2"/>
    <dgm:cxn modelId="{BAA97D68-69CC-4FD7-952C-8C43F444963A}" type="presParOf" srcId="{FD22583E-14C8-4893-99AC-C36EAE00185A}" destId="{26DFE0E3-D1CC-412F-A078-0DB1AB40EF1C}" srcOrd="1" destOrd="0" presId="urn:microsoft.com/office/officeart/2005/8/layout/lProcess2"/>
    <dgm:cxn modelId="{B646D7CE-68CB-402F-8B7C-2A2BB5E9F852}" type="presParOf" srcId="{FD22583E-14C8-4893-99AC-C36EAE00185A}" destId="{1D2877A8-2C1E-4CFE-843D-8F2689F9906C}" srcOrd="2" destOrd="0" presId="urn:microsoft.com/office/officeart/2005/8/layout/lProcess2"/>
    <dgm:cxn modelId="{253CA80B-660F-491A-8244-B5433C84A24D}" type="presParOf" srcId="{1D2877A8-2C1E-4CFE-843D-8F2689F9906C}" destId="{FED28B12-7114-46AD-BDCF-AC2BEDA7F37C}" srcOrd="0" destOrd="0" presId="urn:microsoft.com/office/officeart/2005/8/layout/lProcess2"/>
    <dgm:cxn modelId="{BB9D2AC0-1763-4FBA-B495-DC2D23842DD3}" type="presParOf" srcId="{FED28B12-7114-46AD-BDCF-AC2BEDA7F37C}" destId="{A9B25D18-1DC9-4F99-BD98-644E7BB06AB2}" srcOrd="0" destOrd="0" presId="urn:microsoft.com/office/officeart/2005/8/layout/lProcess2"/>
    <dgm:cxn modelId="{5F4CED02-D91C-48C6-9F79-D10887706869}" type="presParOf" srcId="{FED28B12-7114-46AD-BDCF-AC2BEDA7F37C}" destId="{9C16BBED-DC6F-422A-93E9-397D44B9EC90}" srcOrd="1" destOrd="0" presId="urn:microsoft.com/office/officeart/2005/8/layout/lProcess2"/>
    <dgm:cxn modelId="{005DD3EB-0A17-4093-BAA4-534157B4413B}" type="presParOf" srcId="{FED28B12-7114-46AD-BDCF-AC2BEDA7F37C}" destId="{C69E5C48-19BD-49B5-B38E-E3C547834E3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E46325-4BE7-4834-9489-1EAF1093EBD4}" type="doc">
      <dgm:prSet loTypeId="urn:microsoft.com/office/officeart/2005/8/layout/lProcess2" loCatId="list" qsTypeId="urn:microsoft.com/office/officeart/2005/8/quickstyle/simple5" qsCatId="simple" csTypeId="urn:microsoft.com/office/officeart/2005/8/colors/colorful1#5" csCatId="colorful" phldr="1"/>
      <dgm:spPr/>
      <dgm:t>
        <a:bodyPr/>
        <a:lstStyle/>
        <a:p>
          <a:endParaRPr lang="fr-FR"/>
        </a:p>
      </dgm:t>
    </dgm:pt>
    <dgm:pt modelId="{D5FD898C-6B78-4B67-A055-76E1D2F90A7E}">
      <dgm:prSet phldrT="[Texte]" custT="1"/>
      <dgm:spPr/>
      <dgm:t>
        <a:bodyPr/>
        <a:lstStyle/>
        <a:p>
          <a:r>
            <a:rPr lang="en-US" sz="1200" b="1" noProof="0" smtClean="0">
              <a:solidFill>
                <a:schemeClr val="tx1"/>
              </a:solidFill>
            </a:rPr>
            <a:t>Arrival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809CD6A3-42B0-4DEB-9F41-12A0D3F8A96E}" type="parTrans" cxnId="{2B4D0B77-661F-4D26-91B7-6FF3788360A5}">
      <dgm:prSet/>
      <dgm:spPr/>
      <dgm:t>
        <a:bodyPr/>
        <a:lstStyle/>
        <a:p>
          <a:endParaRPr lang="fr-FR" sz="2400"/>
        </a:p>
      </dgm:t>
    </dgm:pt>
    <dgm:pt modelId="{8D3EFFE1-03FF-4BD9-B0C3-22537D03E475}" type="sibTrans" cxnId="{2B4D0B77-661F-4D26-91B7-6FF3788360A5}">
      <dgm:prSet/>
      <dgm:spPr/>
      <dgm:t>
        <a:bodyPr/>
        <a:lstStyle/>
        <a:p>
          <a:endParaRPr lang="fr-FR" sz="2400"/>
        </a:p>
      </dgm:t>
    </dgm:pt>
    <dgm:pt modelId="{56D92EEF-AF66-4E0D-BF5C-AAC37E0F7051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Airport Pickup</a:t>
          </a:r>
          <a:endParaRPr lang="en-US" sz="900" noProof="0" dirty="0">
            <a:solidFill>
              <a:schemeClr val="tx1"/>
            </a:solidFill>
          </a:endParaRPr>
        </a:p>
      </dgm:t>
    </dgm:pt>
    <dgm:pt modelId="{71BC9E85-CBF1-414E-8691-49247C442D93}" type="parTrans" cxnId="{6C066FAF-A02E-485B-8F04-9020D5C8F368}">
      <dgm:prSet/>
      <dgm:spPr/>
      <dgm:t>
        <a:bodyPr/>
        <a:lstStyle/>
        <a:p>
          <a:endParaRPr lang="fr-FR" sz="2400"/>
        </a:p>
      </dgm:t>
    </dgm:pt>
    <dgm:pt modelId="{5795C0F8-EC20-4AF2-A500-37654462A5C4}" type="sibTrans" cxnId="{6C066FAF-A02E-485B-8F04-9020D5C8F368}">
      <dgm:prSet/>
      <dgm:spPr/>
      <dgm:t>
        <a:bodyPr/>
        <a:lstStyle/>
        <a:p>
          <a:endParaRPr lang="fr-FR" sz="2400"/>
        </a:p>
      </dgm:t>
    </dgm:pt>
    <dgm:pt modelId="{1F77B7FC-0B35-4631-B7AB-77B0559F381F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Housing Placement</a:t>
          </a:r>
          <a:endParaRPr lang="en-US" sz="900" noProof="0" dirty="0">
            <a:solidFill>
              <a:schemeClr val="tx1"/>
            </a:solidFill>
          </a:endParaRPr>
        </a:p>
      </dgm:t>
    </dgm:pt>
    <dgm:pt modelId="{213AF1BC-D86B-490C-8874-BA6F66B08E4C}" type="parTrans" cxnId="{9BC0F659-41BF-458B-85F2-A0A6F9F79596}">
      <dgm:prSet/>
      <dgm:spPr/>
      <dgm:t>
        <a:bodyPr/>
        <a:lstStyle/>
        <a:p>
          <a:endParaRPr lang="fr-FR" sz="2400"/>
        </a:p>
      </dgm:t>
    </dgm:pt>
    <dgm:pt modelId="{729B5643-AA5C-4322-A875-107FB42DC9BC}" type="sibTrans" cxnId="{9BC0F659-41BF-458B-85F2-A0A6F9F79596}">
      <dgm:prSet/>
      <dgm:spPr/>
      <dgm:t>
        <a:bodyPr/>
        <a:lstStyle/>
        <a:p>
          <a:endParaRPr lang="fr-FR" sz="2400"/>
        </a:p>
      </dgm:t>
    </dgm:pt>
    <dgm:pt modelId="{8906D9B2-BB07-45ED-BABE-A4392E943666}">
      <dgm:prSet phldrT="[Texte]" custT="1"/>
      <dgm:spPr/>
      <dgm:t>
        <a:bodyPr/>
        <a:lstStyle/>
        <a:p>
          <a:r>
            <a:rPr lang="en-US" sz="1200" b="1" noProof="0" smtClean="0">
              <a:solidFill>
                <a:schemeClr val="tx1"/>
              </a:solidFill>
            </a:rPr>
            <a:t>Courses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4FE9962B-C0F7-4249-B22F-83571E60C345}" type="parTrans" cxnId="{C627CA03-9A49-493D-B266-51DE652DE076}">
      <dgm:prSet/>
      <dgm:spPr/>
      <dgm:t>
        <a:bodyPr/>
        <a:lstStyle/>
        <a:p>
          <a:endParaRPr lang="fr-FR" sz="2400"/>
        </a:p>
      </dgm:t>
    </dgm:pt>
    <dgm:pt modelId="{6A65147F-E1E7-4E80-A0F5-B8778A539215}" type="sibTrans" cxnId="{C627CA03-9A49-493D-B266-51DE652DE076}">
      <dgm:prSet/>
      <dgm:spPr/>
      <dgm:t>
        <a:bodyPr/>
        <a:lstStyle/>
        <a:p>
          <a:endParaRPr lang="fr-FR" sz="2400"/>
        </a:p>
      </dgm:t>
    </dgm:pt>
    <dgm:pt modelId="{E069680A-1266-4746-879B-8AB791398B7D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Crossborder Management</a:t>
          </a:r>
          <a:endParaRPr lang="en-US" sz="900" noProof="0" dirty="0">
            <a:solidFill>
              <a:schemeClr val="tx1"/>
            </a:solidFill>
          </a:endParaRPr>
        </a:p>
      </dgm:t>
    </dgm:pt>
    <dgm:pt modelId="{F45919F0-9ED0-4EA3-85BE-A7B500F6EC96}" type="parTrans" cxnId="{39252295-BE49-4502-B9B3-B7DBDB46495C}">
      <dgm:prSet/>
      <dgm:spPr/>
      <dgm:t>
        <a:bodyPr/>
        <a:lstStyle/>
        <a:p>
          <a:endParaRPr lang="fr-FR" sz="2400"/>
        </a:p>
      </dgm:t>
    </dgm:pt>
    <dgm:pt modelId="{BC694974-4871-4D59-BA96-09AA41502776}" type="sibTrans" cxnId="{39252295-BE49-4502-B9B3-B7DBDB46495C}">
      <dgm:prSet/>
      <dgm:spPr/>
      <dgm:t>
        <a:bodyPr/>
        <a:lstStyle/>
        <a:p>
          <a:endParaRPr lang="fr-FR" sz="2400"/>
        </a:p>
      </dgm:t>
    </dgm:pt>
    <dgm:pt modelId="{4E12F913-C140-4E4F-9F7E-0DDCE032FAEC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European Education System</a:t>
          </a:r>
          <a:endParaRPr lang="en-US" sz="900" noProof="0" dirty="0">
            <a:solidFill>
              <a:schemeClr val="tx1"/>
            </a:solidFill>
          </a:endParaRPr>
        </a:p>
      </dgm:t>
    </dgm:pt>
    <dgm:pt modelId="{B45E6007-0272-4859-99CD-505445B15A4D}" type="parTrans" cxnId="{5E48E496-8792-4EFF-B2C3-35D41A0AC7CD}">
      <dgm:prSet/>
      <dgm:spPr/>
      <dgm:t>
        <a:bodyPr/>
        <a:lstStyle/>
        <a:p>
          <a:endParaRPr lang="fr-FR" sz="2400"/>
        </a:p>
      </dgm:t>
    </dgm:pt>
    <dgm:pt modelId="{6FC0B778-9DA3-4C10-9552-2CB43B3AB8B5}" type="sibTrans" cxnId="{5E48E496-8792-4EFF-B2C3-35D41A0AC7CD}">
      <dgm:prSet/>
      <dgm:spPr/>
      <dgm:t>
        <a:bodyPr/>
        <a:lstStyle/>
        <a:p>
          <a:endParaRPr lang="fr-FR" sz="2400"/>
        </a:p>
      </dgm:t>
    </dgm:pt>
    <dgm:pt modelId="{C47FF4D1-3080-41A1-8581-1597C380E335}">
      <dgm:prSet phldrT="[Texte]" custT="1"/>
      <dgm:spPr/>
      <dgm:t>
        <a:bodyPr/>
        <a:lstStyle/>
        <a:p>
          <a:r>
            <a:rPr lang="en-US" sz="1200" b="1" noProof="0" smtClean="0">
              <a:solidFill>
                <a:schemeClr val="tx1"/>
              </a:solidFill>
            </a:rPr>
            <a:t>Orientation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C2DA2536-A6EA-42AC-ADEA-55EE1CFCF71D}" type="parTrans" cxnId="{82B9ADFE-82ED-4B9E-B19B-24006F0513FD}">
      <dgm:prSet/>
      <dgm:spPr/>
      <dgm:t>
        <a:bodyPr/>
        <a:lstStyle/>
        <a:p>
          <a:endParaRPr lang="fr-FR" sz="2400"/>
        </a:p>
      </dgm:t>
    </dgm:pt>
    <dgm:pt modelId="{3F20D2CB-9059-44BB-A8A6-93E0D5767A31}" type="sibTrans" cxnId="{82B9ADFE-82ED-4B9E-B19B-24006F0513FD}">
      <dgm:prSet/>
      <dgm:spPr/>
      <dgm:t>
        <a:bodyPr/>
        <a:lstStyle/>
        <a:p>
          <a:endParaRPr lang="fr-FR" sz="2400"/>
        </a:p>
      </dgm:t>
    </dgm:pt>
    <dgm:pt modelId="{18B07482-FCFA-41BB-97B6-30B6E3F12FF5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Engineering &amp; Technology</a:t>
          </a:r>
          <a:endParaRPr lang="en-US" sz="900" noProof="0" dirty="0">
            <a:solidFill>
              <a:schemeClr val="tx1"/>
            </a:solidFill>
          </a:endParaRPr>
        </a:p>
      </dgm:t>
    </dgm:pt>
    <dgm:pt modelId="{9001FFC2-D92A-435B-BEB7-CC1BD0E6CE38}" type="parTrans" cxnId="{17977955-B04C-4AC7-AA5F-B09383B7392A}">
      <dgm:prSet/>
      <dgm:spPr/>
      <dgm:t>
        <a:bodyPr/>
        <a:lstStyle/>
        <a:p>
          <a:endParaRPr lang="fr-FR" sz="2400"/>
        </a:p>
      </dgm:t>
    </dgm:pt>
    <dgm:pt modelId="{1E28A3DF-517A-4C75-8307-E497FA21AD0E}" type="sibTrans" cxnId="{17977955-B04C-4AC7-AA5F-B09383B7392A}">
      <dgm:prSet/>
      <dgm:spPr/>
      <dgm:t>
        <a:bodyPr/>
        <a:lstStyle/>
        <a:p>
          <a:endParaRPr lang="fr-FR" sz="2400"/>
        </a:p>
      </dgm:t>
    </dgm:pt>
    <dgm:pt modelId="{6992F522-9294-49CF-88BB-42C4C1869D72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Business, Finance &amp; Marketing</a:t>
          </a:r>
          <a:endParaRPr lang="en-US" sz="900" noProof="0" dirty="0">
            <a:solidFill>
              <a:schemeClr val="tx1"/>
            </a:solidFill>
          </a:endParaRPr>
        </a:p>
      </dgm:t>
    </dgm:pt>
    <dgm:pt modelId="{8786E808-A671-43B1-961C-E8385E6A1854}" type="parTrans" cxnId="{B5FFA964-3266-4C86-9B0D-BAA76238CE6B}">
      <dgm:prSet/>
      <dgm:spPr/>
      <dgm:t>
        <a:bodyPr/>
        <a:lstStyle/>
        <a:p>
          <a:endParaRPr lang="fr-FR" sz="2400"/>
        </a:p>
      </dgm:t>
    </dgm:pt>
    <dgm:pt modelId="{38EC055E-2FCC-4183-AF94-8CA953D0C47C}" type="sibTrans" cxnId="{B5FFA964-3266-4C86-9B0D-BAA76238CE6B}">
      <dgm:prSet/>
      <dgm:spPr/>
      <dgm:t>
        <a:bodyPr/>
        <a:lstStyle/>
        <a:p>
          <a:endParaRPr lang="fr-FR" sz="2400"/>
        </a:p>
      </dgm:t>
    </dgm:pt>
    <dgm:pt modelId="{3D1707ED-C57E-4905-9968-BA7F718FA6D9}">
      <dgm:prSet phldrT="[Texte]" custT="1"/>
      <dgm:spPr/>
      <dgm:t>
        <a:bodyPr/>
        <a:lstStyle/>
        <a:p>
          <a:r>
            <a:rPr lang="en-US" sz="1200" b="1" noProof="0" smtClean="0">
              <a:solidFill>
                <a:schemeClr val="tx1"/>
              </a:solidFill>
            </a:rPr>
            <a:t>Shopping &amp; Bateau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7F2E295D-43F1-40DA-B58C-B276E6F2D10F}" type="parTrans" cxnId="{E859C59F-0E1E-4424-ACB8-2CA9E3A86121}">
      <dgm:prSet/>
      <dgm:spPr/>
      <dgm:t>
        <a:bodyPr/>
        <a:lstStyle/>
        <a:p>
          <a:endParaRPr lang="fr-FR" sz="2400"/>
        </a:p>
      </dgm:t>
    </dgm:pt>
    <dgm:pt modelId="{11F674BC-F18C-4743-8E21-4E4046496974}" type="sibTrans" cxnId="{E859C59F-0E1E-4424-ACB8-2CA9E3A86121}">
      <dgm:prSet/>
      <dgm:spPr/>
      <dgm:t>
        <a:bodyPr/>
        <a:lstStyle/>
        <a:p>
          <a:endParaRPr lang="fr-FR" sz="2400"/>
        </a:p>
      </dgm:t>
    </dgm:pt>
    <dgm:pt modelId="{5DC09104-C578-4552-AD6D-49355278C830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Shopping</a:t>
          </a:r>
          <a:endParaRPr lang="en-US" sz="900" noProof="0" dirty="0">
            <a:solidFill>
              <a:schemeClr val="tx1"/>
            </a:solidFill>
          </a:endParaRPr>
        </a:p>
      </dgm:t>
    </dgm:pt>
    <dgm:pt modelId="{2926C93C-8724-44F0-AC24-C5AAFFB2BAC9}" type="parTrans" cxnId="{6C8FCF53-9F69-47B3-80BB-250E09BA2D1B}">
      <dgm:prSet/>
      <dgm:spPr/>
      <dgm:t>
        <a:bodyPr/>
        <a:lstStyle/>
        <a:p>
          <a:endParaRPr lang="fr-FR" sz="2400"/>
        </a:p>
      </dgm:t>
    </dgm:pt>
    <dgm:pt modelId="{84E4961F-E9D6-4360-826D-B10CC3F6D176}" type="sibTrans" cxnId="{6C8FCF53-9F69-47B3-80BB-250E09BA2D1B}">
      <dgm:prSet/>
      <dgm:spPr/>
      <dgm:t>
        <a:bodyPr/>
        <a:lstStyle/>
        <a:p>
          <a:endParaRPr lang="fr-FR" sz="2400"/>
        </a:p>
      </dgm:t>
    </dgm:pt>
    <dgm:pt modelId="{B7C16C5D-16F9-4580-BA1D-AB22F0015744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Bateaux mouches</a:t>
          </a:r>
          <a:endParaRPr lang="en-US" sz="900" noProof="0" dirty="0">
            <a:solidFill>
              <a:schemeClr val="tx1"/>
            </a:solidFill>
          </a:endParaRPr>
        </a:p>
      </dgm:t>
    </dgm:pt>
    <dgm:pt modelId="{40175579-C7C8-4FF6-9F0A-CC7C7383B377}" type="parTrans" cxnId="{E6961910-1662-429E-8514-AE10F6504162}">
      <dgm:prSet/>
      <dgm:spPr/>
      <dgm:t>
        <a:bodyPr/>
        <a:lstStyle/>
        <a:p>
          <a:endParaRPr lang="fr-FR" sz="2400"/>
        </a:p>
      </dgm:t>
    </dgm:pt>
    <dgm:pt modelId="{B6B9C55E-1969-4F3F-9A8D-5564CC5DFE8F}" type="sibTrans" cxnId="{E6961910-1662-429E-8514-AE10F6504162}">
      <dgm:prSet/>
      <dgm:spPr/>
      <dgm:t>
        <a:bodyPr/>
        <a:lstStyle/>
        <a:p>
          <a:endParaRPr lang="fr-FR" sz="2400"/>
        </a:p>
      </dgm:t>
    </dgm:pt>
    <dgm:pt modelId="{0BBCB8A4-F534-494E-954E-F369D880BD60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Concorde &amp; Opéra</a:t>
          </a:r>
          <a:endParaRPr lang="en-US" sz="900" noProof="0" dirty="0">
            <a:solidFill>
              <a:schemeClr val="tx1"/>
            </a:solidFill>
          </a:endParaRPr>
        </a:p>
      </dgm:t>
    </dgm:pt>
    <dgm:pt modelId="{018B1916-C9E6-4C6A-A358-6F2C8FE1D2EE}" type="parTrans" cxnId="{16C7D50D-DD01-4960-BDB9-89CEF556FDC2}">
      <dgm:prSet/>
      <dgm:spPr/>
      <dgm:t>
        <a:bodyPr/>
        <a:lstStyle/>
        <a:p>
          <a:endParaRPr lang="fr-FR" sz="2400"/>
        </a:p>
      </dgm:t>
    </dgm:pt>
    <dgm:pt modelId="{6360E368-582F-4967-B6FC-D9E8046F42A2}" type="sibTrans" cxnId="{16C7D50D-DD01-4960-BDB9-89CEF556FDC2}">
      <dgm:prSet/>
      <dgm:spPr/>
      <dgm:t>
        <a:bodyPr/>
        <a:lstStyle/>
        <a:p>
          <a:endParaRPr lang="fr-FR" sz="2400"/>
        </a:p>
      </dgm:t>
    </dgm:pt>
    <dgm:pt modelId="{4375F676-4C0D-4210-BD6D-C3249AD417A0}">
      <dgm:prSet phldrT="[Texte]" custT="1"/>
      <dgm:spPr/>
      <dgm:t>
        <a:bodyPr/>
        <a:lstStyle/>
        <a:p>
          <a:r>
            <a:rPr lang="en-US" sz="900" b="0" i="0" u="none" noProof="0" smtClean="0">
              <a:solidFill>
                <a:schemeClr val="tx1"/>
              </a:solidFill>
            </a:rPr>
            <a:t>Notre Dame &amp; Quartier latin</a:t>
          </a:r>
          <a:endParaRPr lang="en-US" sz="900" noProof="0" dirty="0">
            <a:solidFill>
              <a:schemeClr val="tx1"/>
            </a:solidFill>
          </a:endParaRPr>
        </a:p>
      </dgm:t>
    </dgm:pt>
    <dgm:pt modelId="{B6A8562A-2956-4142-BC17-E240841428DF}" type="parTrans" cxnId="{007D723D-3C66-469D-B7F3-00709D3D8655}">
      <dgm:prSet/>
      <dgm:spPr/>
      <dgm:t>
        <a:bodyPr/>
        <a:lstStyle/>
        <a:p>
          <a:endParaRPr lang="fr-FR" sz="2400"/>
        </a:p>
      </dgm:t>
    </dgm:pt>
    <dgm:pt modelId="{A3009044-81BE-45EC-9A8B-667AE2DC5398}" type="sibTrans" cxnId="{007D723D-3C66-469D-B7F3-00709D3D8655}">
      <dgm:prSet/>
      <dgm:spPr/>
      <dgm:t>
        <a:bodyPr/>
        <a:lstStyle/>
        <a:p>
          <a:endParaRPr lang="fr-FR" sz="2400"/>
        </a:p>
      </dgm:t>
    </dgm:pt>
    <dgm:pt modelId="{4134AD51-9E60-487E-9ABF-2B5663F3DB5F}">
      <dgm:prSet phldrT="[Texte]"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Champs Elysées</a:t>
          </a:r>
          <a:endParaRPr lang="en-US" sz="900" noProof="0" dirty="0">
            <a:solidFill>
              <a:schemeClr val="tx1"/>
            </a:solidFill>
          </a:endParaRPr>
        </a:p>
      </dgm:t>
    </dgm:pt>
    <dgm:pt modelId="{07303C8E-C083-44F9-BF54-4AE5AA30C3D8}" type="parTrans" cxnId="{04FF84A2-E192-4782-B620-CF33B6321EBD}">
      <dgm:prSet/>
      <dgm:spPr/>
      <dgm:t>
        <a:bodyPr/>
        <a:lstStyle/>
        <a:p>
          <a:endParaRPr lang="fr-FR" sz="2400"/>
        </a:p>
      </dgm:t>
    </dgm:pt>
    <dgm:pt modelId="{671A7FEA-13AE-49AC-8272-DA228B7A624A}" type="sibTrans" cxnId="{04FF84A2-E192-4782-B620-CF33B6321EBD}">
      <dgm:prSet/>
      <dgm:spPr/>
      <dgm:t>
        <a:bodyPr/>
        <a:lstStyle/>
        <a:p>
          <a:endParaRPr lang="fr-FR" sz="2400"/>
        </a:p>
      </dgm:t>
    </dgm:pt>
    <dgm:pt modelId="{76F75B41-DF85-409D-B91A-E2912EE3C324}">
      <dgm:prSet custT="1"/>
      <dgm:spPr/>
      <dgm:t>
        <a:bodyPr/>
        <a:lstStyle/>
        <a:p>
          <a:r>
            <a:rPr lang="en-US" sz="1200" b="1" noProof="0" smtClean="0">
              <a:solidFill>
                <a:schemeClr val="tx1"/>
              </a:solidFill>
            </a:rPr>
            <a:t>Courses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507AAB83-F7AA-4547-A6F6-F4579D585630}" type="parTrans" cxnId="{759825D7-B409-4120-871B-586E1A41A80C}">
      <dgm:prSet/>
      <dgm:spPr/>
      <dgm:t>
        <a:bodyPr/>
        <a:lstStyle/>
        <a:p>
          <a:endParaRPr lang="fr-FR" sz="2400"/>
        </a:p>
      </dgm:t>
    </dgm:pt>
    <dgm:pt modelId="{E2221520-3A3A-4BEF-B013-4D54B1607699}" type="sibTrans" cxnId="{759825D7-B409-4120-871B-586E1A41A80C}">
      <dgm:prSet/>
      <dgm:spPr/>
      <dgm:t>
        <a:bodyPr/>
        <a:lstStyle/>
        <a:p>
          <a:endParaRPr lang="fr-FR" sz="2400"/>
        </a:p>
      </dgm:t>
    </dgm:pt>
    <dgm:pt modelId="{BF37A1D5-D0F3-4EF0-8975-B574D8BAA1B8}">
      <dgm:prSet custT="1"/>
      <dgm:spPr/>
      <dgm:t>
        <a:bodyPr/>
        <a:lstStyle/>
        <a:p>
          <a:r>
            <a:rPr lang="en-US" sz="900" b="1" noProof="0" smtClean="0">
              <a:solidFill>
                <a:schemeClr val="tx1"/>
              </a:solidFill>
            </a:rPr>
            <a:t>Château Versailles</a:t>
          </a:r>
          <a:endParaRPr lang="en-US" sz="900" noProof="0" dirty="0">
            <a:solidFill>
              <a:schemeClr val="tx1"/>
            </a:solidFill>
          </a:endParaRPr>
        </a:p>
      </dgm:t>
    </dgm:pt>
    <dgm:pt modelId="{174B0767-C065-4E45-99CC-7EF79A0CAF6B}" type="parTrans" cxnId="{A565CC4C-6E81-4150-A532-0F568D0C38A0}">
      <dgm:prSet/>
      <dgm:spPr/>
      <dgm:t>
        <a:bodyPr/>
        <a:lstStyle/>
        <a:p>
          <a:endParaRPr lang="fr-FR" sz="2400"/>
        </a:p>
      </dgm:t>
    </dgm:pt>
    <dgm:pt modelId="{FB0B6795-2FC9-4239-9EC3-2A020200A0DC}" type="sibTrans" cxnId="{A565CC4C-6E81-4150-A532-0F568D0C38A0}">
      <dgm:prSet/>
      <dgm:spPr/>
      <dgm:t>
        <a:bodyPr/>
        <a:lstStyle/>
        <a:p>
          <a:endParaRPr lang="fr-FR" sz="2400"/>
        </a:p>
      </dgm:t>
    </dgm:pt>
    <dgm:pt modelId="{AB9733CD-8CB6-49D6-AA3E-FAB33817298E}">
      <dgm:prSet custT="1"/>
      <dgm:spPr/>
      <dgm:t>
        <a:bodyPr/>
        <a:lstStyle/>
        <a:p>
          <a:r>
            <a:rPr lang="en-US" sz="1200" b="1" noProof="0" smtClean="0">
              <a:solidFill>
                <a:schemeClr val="tx1"/>
              </a:solidFill>
            </a:rPr>
            <a:t>Courses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A775B866-28BB-48A8-8DD8-A2EB5497FEC2}" type="parTrans" cxnId="{DED67C27-8D29-45FF-BA62-109171405038}">
      <dgm:prSet/>
      <dgm:spPr/>
      <dgm:t>
        <a:bodyPr/>
        <a:lstStyle/>
        <a:p>
          <a:endParaRPr lang="fr-FR" sz="2400"/>
        </a:p>
      </dgm:t>
    </dgm:pt>
    <dgm:pt modelId="{348D730D-304D-482B-99A1-B54F3CB3B991}" type="sibTrans" cxnId="{DED67C27-8D29-45FF-BA62-109171405038}">
      <dgm:prSet/>
      <dgm:spPr/>
      <dgm:t>
        <a:bodyPr/>
        <a:lstStyle/>
        <a:p>
          <a:endParaRPr lang="fr-FR" sz="2400"/>
        </a:p>
      </dgm:t>
    </dgm:pt>
    <dgm:pt modelId="{48585CDE-CAB9-41CB-BFE9-8E5D35848D5C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French Culture</a:t>
          </a:r>
          <a:endParaRPr lang="en-US" sz="900" noProof="0" dirty="0">
            <a:solidFill>
              <a:schemeClr val="tx1"/>
            </a:solidFill>
          </a:endParaRPr>
        </a:p>
      </dgm:t>
    </dgm:pt>
    <dgm:pt modelId="{47F7D293-903F-4825-8088-162337EDECC3}" type="parTrans" cxnId="{E2FE7F80-0B03-4F36-A000-A2F61A9BB3FB}">
      <dgm:prSet/>
      <dgm:spPr/>
      <dgm:t>
        <a:bodyPr/>
        <a:lstStyle/>
        <a:p>
          <a:endParaRPr lang="fr-FR" sz="2400"/>
        </a:p>
      </dgm:t>
    </dgm:pt>
    <dgm:pt modelId="{3C2DF808-68F8-4FB7-A94F-DBF0FB6EC0D2}" type="sibTrans" cxnId="{E2FE7F80-0B03-4F36-A000-A2F61A9BB3FB}">
      <dgm:prSet/>
      <dgm:spPr/>
      <dgm:t>
        <a:bodyPr/>
        <a:lstStyle/>
        <a:p>
          <a:endParaRPr lang="fr-FR" sz="2400"/>
        </a:p>
      </dgm:t>
    </dgm:pt>
    <dgm:pt modelId="{E562374D-4B58-4285-98E8-74D809641236}">
      <dgm:prSet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Leadership</a:t>
          </a:r>
          <a:endParaRPr lang="en-US" sz="900" noProof="0" dirty="0">
            <a:solidFill>
              <a:schemeClr val="tx1"/>
            </a:solidFill>
          </a:endParaRPr>
        </a:p>
      </dgm:t>
    </dgm:pt>
    <dgm:pt modelId="{EAE4EF8E-FFB2-4B64-B154-363668E5B406}" type="parTrans" cxnId="{FD30CA85-8A57-45C8-BF76-F7894FA48FFF}">
      <dgm:prSet/>
      <dgm:spPr/>
      <dgm:t>
        <a:bodyPr/>
        <a:lstStyle/>
        <a:p>
          <a:endParaRPr lang="fr-FR" sz="2400"/>
        </a:p>
      </dgm:t>
    </dgm:pt>
    <dgm:pt modelId="{0E396E6E-1536-48CB-ACD9-A5F04D66AD91}" type="sibTrans" cxnId="{FD30CA85-8A57-45C8-BF76-F7894FA48FFF}">
      <dgm:prSet/>
      <dgm:spPr/>
      <dgm:t>
        <a:bodyPr/>
        <a:lstStyle/>
        <a:p>
          <a:endParaRPr lang="fr-FR" sz="2400"/>
        </a:p>
      </dgm:t>
    </dgm:pt>
    <dgm:pt modelId="{7F4A136B-6F55-4569-AF99-DC44B1902E0C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Montmartre</a:t>
          </a:r>
          <a:endParaRPr lang="en-US" sz="900" noProof="0" dirty="0">
            <a:solidFill>
              <a:schemeClr val="tx1"/>
            </a:solidFill>
          </a:endParaRPr>
        </a:p>
      </dgm:t>
    </dgm:pt>
    <dgm:pt modelId="{16DA84D1-27DE-45E4-B4C4-947722CD70A8}" type="parTrans" cxnId="{3375CA02-58BB-4292-A1A9-20C750C0491C}">
      <dgm:prSet/>
      <dgm:spPr/>
      <dgm:t>
        <a:bodyPr/>
        <a:lstStyle/>
        <a:p>
          <a:endParaRPr lang="fr-FR" sz="2400"/>
        </a:p>
      </dgm:t>
    </dgm:pt>
    <dgm:pt modelId="{A2850267-3253-4E43-B85F-839EA3CE39C4}" type="sibTrans" cxnId="{3375CA02-58BB-4292-A1A9-20C750C0491C}">
      <dgm:prSet/>
      <dgm:spPr/>
      <dgm:t>
        <a:bodyPr/>
        <a:lstStyle/>
        <a:p>
          <a:endParaRPr lang="fr-FR" sz="2400"/>
        </a:p>
      </dgm:t>
    </dgm:pt>
    <dgm:pt modelId="{4F034029-7CA8-4CB3-9EC6-942CA56952FF}">
      <dgm:prSet custT="1"/>
      <dgm:spPr/>
      <dgm:t>
        <a:bodyPr/>
        <a:lstStyle/>
        <a:p>
          <a:r>
            <a:rPr lang="en-US" sz="1200" b="1" noProof="0" dirty="0" smtClean="0">
              <a:solidFill>
                <a:schemeClr val="tx1"/>
              </a:solidFill>
            </a:rPr>
            <a:t>Disneyland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7263F8E0-C166-4741-B6B5-E828809BB3C3}" type="parTrans" cxnId="{5FA1CE21-30F2-4321-801D-F46DE83B2B77}">
      <dgm:prSet/>
      <dgm:spPr/>
      <dgm:t>
        <a:bodyPr/>
        <a:lstStyle/>
        <a:p>
          <a:endParaRPr lang="fr-FR" sz="2400"/>
        </a:p>
      </dgm:t>
    </dgm:pt>
    <dgm:pt modelId="{AB3DED99-FD94-4284-B790-CECB3F135828}" type="sibTrans" cxnId="{5FA1CE21-30F2-4321-801D-F46DE83B2B77}">
      <dgm:prSet/>
      <dgm:spPr/>
      <dgm:t>
        <a:bodyPr/>
        <a:lstStyle/>
        <a:p>
          <a:endParaRPr lang="fr-FR" sz="2400"/>
        </a:p>
      </dgm:t>
    </dgm:pt>
    <dgm:pt modelId="{97075D66-5CAE-4D04-8BAF-BABE7D5E285F}">
      <dgm:prSet custT="1"/>
      <dgm:spPr/>
      <dgm:t>
        <a:bodyPr/>
        <a:lstStyle/>
        <a:p>
          <a:r>
            <a:rPr lang="en-US" sz="800" noProof="0" dirty="0" smtClean="0">
              <a:solidFill>
                <a:schemeClr val="tx1"/>
              </a:solidFill>
            </a:rPr>
            <a:t>Luxury Management</a:t>
          </a:r>
          <a:endParaRPr lang="en-US" sz="800" noProof="0" dirty="0">
            <a:solidFill>
              <a:schemeClr val="tx1"/>
            </a:solidFill>
          </a:endParaRPr>
        </a:p>
      </dgm:t>
    </dgm:pt>
    <dgm:pt modelId="{56037276-9A99-4985-97D5-49B1535795F6}" type="parTrans" cxnId="{3BE14946-409F-4FA5-AD43-D9798F2CF0F3}">
      <dgm:prSet/>
      <dgm:spPr/>
      <dgm:t>
        <a:bodyPr/>
        <a:lstStyle/>
        <a:p>
          <a:endParaRPr lang="fr-FR" sz="2400"/>
        </a:p>
      </dgm:t>
    </dgm:pt>
    <dgm:pt modelId="{AE431B25-AC9A-4A47-8D58-47485A20F635}" type="sibTrans" cxnId="{3BE14946-409F-4FA5-AD43-D9798F2CF0F3}">
      <dgm:prSet/>
      <dgm:spPr/>
      <dgm:t>
        <a:bodyPr/>
        <a:lstStyle/>
        <a:p>
          <a:endParaRPr lang="fr-FR" sz="2400"/>
        </a:p>
      </dgm:t>
    </dgm:pt>
    <dgm:pt modelId="{8535EF03-7CBE-40E4-BEA7-8DF35CD35892}">
      <dgm:prSet custT="1"/>
      <dgm:spPr/>
      <dgm:t>
        <a:bodyPr/>
        <a:lstStyle/>
        <a:p>
          <a:r>
            <a:rPr lang="en-US" sz="900" noProof="0" dirty="0" smtClean="0">
              <a:solidFill>
                <a:schemeClr val="tx1"/>
              </a:solidFill>
            </a:rPr>
            <a:t>Arts &amp; Social Sciences</a:t>
          </a:r>
          <a:endParaRPr lang="en-US" sz="900" noProof="0" dirty="0">
            <a:solidFill>
              <a:schemeClr val="tx1"/>
            </a:solidFill>
          </a:endParaRPr>
        </a:p>
      </dgm:t>
    </dgm:pt>
    <dgm:pt modelId="{E704B4CE-1B62-46D4-B882-4C0F644939A2}" type="parTrans" cxnId="{5F55B41C-BE5A-4B8F-A746-E65E4F7EBA88}">
      <dgm:prSet/>
      <dgm:spPr/>
      <dgm:t>
        <a:bodyPr/>
        <a:lstStyle/>
        <a:p>
          <a:endParaRPr lang="fr-FR" sz="2400"/>
        </a:p>
      </dgm:t>
    </dgm:pt>
    <dgm:pt modelId="{EC1BCDC0-A583-47A8-BD12-2EB5B7489EFC}" type="sibTrans" cxnId="{5F55B41C-BE5A-4B8F-A746-E65E4F7EBA88}">
      <dgm:prSet/>
      <dgm:spPr/>
      <dgm:t>
        <a:bodyPr/>
        <a:lstStyle/>
        <a:p>
          <a:endParaRPr lang="fr-FR" sz="2400"/>
        </a:p>
      </dgm:t>
    </dgm:pt>
    <dgm:pt modelId="{8716B9B2-4362-4E03-AED0-8D9F38237240}">
      <dgm:prSet custT="1"/>
      <dgm:spPr/>
      <dgm:t>
        <a:bodyPr/>
        <a:lstStyle/>
        <a:p>
          <a:r>
            <a:rPr lang="en-US" sz="900" noProof="0" smtClean="0">
              <a:solidFill>
                <a:schemeClr val="tx1"/>
              </a:solidFill>
            </a:rPr>
            <a:t>Disney 2 parks</a:t>
          </a:r>
          <a:endParaRPr lang="en-US" sz="900" noProof="0" dirty="0">
            <a:solidFill>
              <a:schemeClr val="tx1"/>
            </a:solidFill>
          </a:endParaRPr>
        </a:p>
      </dgm:t>
    </dgm:pt>
    <dgm:pt modelId="{5D08CD42-B845-47D7-BDED-4D5C6B5412D2}" type="parTrans" cxnId="{523A89EF-103F-4D96-BE97-D64F0619816F}">
      <dgm:prSet/>
      <dgm:spPr/>
      <dgm:t>
        <a:bodyPr/>
        <a:lstStyle/>
        <a:p>
          <a:endParaRPr lang="fr-FR" sz="2400"/>
        </a:p>
      </dgm:t>
    </dgm:pt>
    <dgm:pt modelId="{6C6E6797-4A4B-4AAB-B1F1-DC07CEC737C6}" type="sibTrans" cxnId="{523A89EF-103F-4D96-BE97-D64F0619816F}">
      <dgm:prSet/>
      <dgm:spPr/>
      <dgm:t>
        <a:bodyPr/>
        <a:lstStyle/>
        <a:p>
          <a:endParaRPr lang="fr-FR" sz="2400"/>
        </a:p>
      </dgm:t>
    </dgm:pt>
    <dgm:pt modelId="{365931A3-6226-4ECC-AD6B-EEE7ABE33DB8}">
      <dgm:prSet/>
      <dgm:spPr/>
      <dgm:t>
        <a:bodyPr/>
        <a:lstStyle/>
        <a:p>
          <a:r>
            <a:rPr lang="en-US" b="1" noProof="0" smtClean="0">
              <a:solidFill>
                <a:schemeClr val="tx1"/>
              </a:solidFill>
            </a:rPr>
            <a:t>Orientation &amp; Welcome Dinner</a:t>
          </a:r>
          <a:endParaRPr lang="en-US" noProof="0" dirty="0">
            <a:solidFill>
              <a:schemeClr val="tx1"/>
            </a:solidFill>
          </a:endParaRPr>
        </a:p>
      </dgm:t>
    </dgm:pt>
    <dgm:pt modelId="{93E9509D-BDE0-4BA1-93A6-0ABE0222DA8C}" type="parTrans" cxnId="{2C26040B-F3A1-49BF-A2B5-E6C67E37A1CB}">
      <dgm:prSet/>
      <dgm:spPr/>
      <dgm:t>
        <a:bodyPr/>
        <a:lstStyle/>
        <a:p>
          <a:endParaRPr lang="fr-FR"/>
        </a:p>
      </dgm:t>
    </dgm:pt>
    <dgm:pt modelId="{1D3F5585-0F1C-4953-94F6-5E24711777C6}" type="sibTrans" cxnId="{2C26040B-F3A1-49BF-A2B5-E6C67E37A1CB}">
      <dgm:prSet/>
      <dgm:spPr/>
      <dgm:t>
        <a:bodyPr/>
        <a:lstStyle/>
        <a:p>
          <a:endParaRPr lang="fr-FR"/>
        </a:p>
      </dgm:t>
    </dgm:pt>
    <dgm:pt modelId="{F802510E-46F0-4ADD-948C-46AFCD045364}">
      <dgm:prSet phldrT="[Texte]" custT="1"/>
      <dgm:spPr/>
      <dgm:t>
        <a:bodyPr/>
        <a:lstStyle/>
        <a:p>
          <a:r>
            <a:rPr lang="en-US" sz="1200" b="1" noProof="0" smtClean="0">
              <a:solidFill>
                <a:schemeClr val="tx1"/>
              </a:solidFill>
            </a:rPr>
            <a:t>Versailles</a:t>
          </a:r>
          <a:endParaRPr lang="en-US" sz="1200" b="1" noProof="0" dirty="0">
            <a:solidFill>
              <a:schemeClr val="tx1"/>
            </a:solidFill>
          </a:endParaRPr>
        </a:p>
      </dgm:t>
    </dgm:pt>
    <dgm:pt modelId="{3E983177-404B-414F-8B42-58AF68B33F64}" type="sibTrans" cxnId="{66FFF937-D9E6-4E49-8108-5093623EF508}">
      <dgm:prSet/>
      <dgm:spPr/>
      <dgm:t>
        <a:bodyPr/>
        <a:lstStyle/>
        <a:p>
          <a:endParaRPr lang="fr-FR" sz="2400"/>
        </a:p>
      </dgm:t>
    </dgm:pt>
    <dgm:pt modelId="{5A231AC4-B2A9-4DB0-A452-8FEB2D631F12}" type="parTrans" cxnId="{66FFF937-D9E6-4E49-8108-5093623EF508}">
      <dgm:prSet/>
      <dgm:spPr/>
      <dgm:t>
        <a:bodyPr/>
        <a:lstStyle/>
        <a:p>
          <a:endParaRPr lang="fr-FR" sz="2400"/>
        </a:p>
      </dgm:t>
    </dgm:pt>
    <dgm:pt modelId="{61D5D65C-E0B2-49B0-AD79-EFBF892BB671}">
      <dgm:prSet/>
      <dgm:spPr/>
      <dgm:t>
        <a:bodyPr/>
        <a:lstStyle/>
        <a:p>
          <a:r>
            <a:rPr lang="en-US" noProof="0" dirty="0" smtClean="0">
              <a:solidFill>
                <a:schemeClr val="tx1"/>
              </a:solidFill>
            </a:rPr>
            <a:t>Luxury Management</a:t>
          </a:r>
          <a:endParaRPr lang="en-US" noProof="0" dirty="0">
            <a:solidFill>
              <a:schemeClr val="tx1"/>
            </a:solidFill>
          </a:endParaRPr>
        </a:p>
      </dgm:t>
    </dgm:pt>
    <dgm:pt modelId="{BB57C837-6EF4-4721-9691-B53170966365}" type="parTrans" cxnId="{39D05750-FA03-49E6-8DFB-D4B4DB323136}">
      <dgm:prSet/>
      <dgm:spPr/>
      <dgm:t>
        <a:bodyPr/>
        <a:lstStyle/>
        <a:p>
          <a:endParaRPr lang="fr-FR"/>
        </a:p>
      </dgm:t>
    </dgm:pt>
    <dgm:pt modelId="{3F8C5D7F-E5E5-41B5-A286-837BB448181E}" type="sibTrans" cxnId="{39D05750-FA03-49E6-8DFB-D4B4DB323136}">
      <dgm:prSet/>
      <dgm:spPr/>
      <dgm:t>
        <a:bodyPr/>
        <a:lstStyle/>
        <a:p>
          <a:endParaRPr lang="fr-FR"/>
        </a:p>
      </dgm:t>
    </dgm:pt>
    <dgm:pt modelId="{2DC0EF8F-3B44-4EE9-9971-E7F813668771}">
      <dgm:prSet custT="1"/>
      <dgm:spPr/>
      <dgm:t>
        <a:bodyPr/>
        <a:lstStyle/>
        <a:p>
          <a:endParaRPr lang="en-US" sz="1200" b="1" noProof="0" dirty="0">
            <a:solidFill>
              <a:schemeClr val="tx1"/>
            </a:solidFill>
          </a:endParaRPr>
        </a:p>
      </dgm:t>
    </dgm:pt>
    <dgm:pt modelId="{01641108-3AB8-4E8E-9950-9C4D8B0C08A2}" type="sibTrans" cxnId="{1E6CA1DF-D2AB-46C1-A82E-AAA5656DE0BD}">
      <dgm:prSet/>
      <dgm:spPr/>
      <dgm:t>
        <a:bodyPr/>
        <a:lstStyle/>
        <a:p>
          <a:endParaRPr lang="fr-FR" sz="2400"/>
        </a:p>
      </dgm:t>
    </dgm:pt>
    <dgm:pt modelId="{A75FFD9F-0532-4307-97BE-6250BB3D6DA7}" type="parTrans" cxnId="{1E6CA1DF-D2AB-46C1-A82E-AAA5656DE0BD}">
      <dgm:prSet/>
      <dgm:spPr/>
      <dgm:t>
        <a:bodyPr/>
        <a:lstStyle/>
        <a:p>
          <a:endParaRPr lang="fr-FR" sz="2400"/>
        </a:p>
      </dgm:t>
    </dgm:pt>
    <dgm:pt modelId="{DDEFD768-BFD4-480F-B4E3-1AE1151B6956}" type="pres">
      <dgm:prSet presAssocID="{80E46325-4BE7-4834-9489-1EAF1093EBD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F3FA23-D367-4DFC-A5D7-8C45377591A0}" type="pres">
      <dgm:prSet presAssocID="{D5FD898C-6B78-4B67-A055-76E1D2F90A7E}" presName="compNode" presStyleCnt="0"/>
      <dgm:spPr/>
      <dgm:t>
        <a:bodyPr/>
        <a:lstStyle/>
        <a:p>
          <a:endParaRPr lang="fr-FR"/>
        </a:p>
      </dgm:t>
    </dgm:pt>
    <dgm:pt modelId="{3172E945-7FA7-4D9F-BD81-DDD10709D1A7}" type="pres">
      <dgm:prSet presAssocID="{D5FD898C-6B78-4B67-A055-76E1D2F90A7E}" presName="aNode" presStyleLbl="bgShp" presStyleIdx="0" presStyleCnt="9"/>
      <dgm:spPr/>
      <dgm:t>
        <a:bodyPr/>
        <a:lstStyle/>
        <a:p>
          <a:endParaRPr lang="fr-FR"/>
        </a:p>
      </dgm:t>
    </dgm:pt>
    <dgm:pt modelId="{D49D0F73-A8BB-43C2-960D-55B1CD397DE6}" type="pres">
      <dgm:prSet presAssocID="{D5FD898C-6B78-4B67-A055-76E1D2F90A7E}" presName="textNode" presStyleLbl="bgShp" presStyleIdx="0" presStyleCnt="9"/>
      <dgm:spPr/>
      <dgm:t>
        <a:bodyPr/>
        <a:lstStyle/>
        <a:p>
          <a:endParaRPr lang="fr-FR"/>
        </a:p>
      </dgm:t>
    </dgm:pt>
    <dgm:pt modelId="{352E965E-9E6C-44F3-B063-2D4F41AD42DC}" type="pres">
      <dgm:prSet presAssocID="{D5FD898C-6B78-4B67-A055-76E1D2F90A7E}" presName="compChildNode" presStyleCnt="0"/>
      <dgm:spPr/>
      <dgm:t>
        <a:bodyPr/>
        <a:lstStyle/>
        <a:p>
          <a:endParaRPr lang="fr-FR"/>
        </a:p>
      </dgm:t>
    </dgm:pt>
    <dgm:pt modelId="{45C0E2BD-580F-4FA1-85A0-75E07D612A74}" type="pres">
      <dgm:prSet presAssocID="{D5FD898C-6B78-4B67-A055-76E1D2F90A7E}" presName="theInnerList" presStyleCnt="0"/>
      <dgm:spPr/>
      <dgm:t>
        <a:bodyPr/>
        <a:lstStyle/>
        <a:p>
          <a:endParaRPr lang="fr-FR"/>
        </a:p>
      </dgm:t>
    </dgm:pt>
    <dgm:pt modelId="{A3E5511F-F34B-4F4D-8406-2BBC05BF800E}" type="pres">
      <dgm:prSet presAssocID="{56D92EEF-AF66-4E0D-BF5C-AAC37E0F7051}" presName="childNode" presStyleLbl="node1" presStyleIdx="0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87542F-4A39-47FC-A26C-E967C58A7FC4}" type="pres">
      <dgm:prSet presAssocID="{56D92EEF-AF66-4E0D-BF5C-AAC37E0F7051}" presName="aSpace2" presStyleCnt="0"/>
      <dgm:spPr/>
      <dgm:t>
        <a:bodyPr/>
        <a:lstStyle/>
        <a:p>
          <a:endParaRPr lang="fr-FR"/>
        </a:p>
      </dgm:t>
    </dgm:pt>
    <dgm:pt modelId="{A6B81C73-B21E-4510-8D94-A212F160E383}" type="pres">
      <dgm:prSet presAssocID="{1F77B7FC-0B35-4631-B7AB-77B0559F381F}" presName="childNode" presStyleLbl="node1" presStyleIdx="1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5EA53A-1906-4B44-83EE-E8E41B535E48}" type="pres">
      <dgm:prSet presAssocID="{1F77B7FC-0B35-4631-B7AB-77B0559F381F}" presName="aSpace2" presStyleCnt="0"/>
      <dgm:spPr/>
      <dgm:t>
        <a:bodyPr/>
        <a:lstStyle/>
        <a:p>
          <a:endParaRPr lang="fr-FR"/>
        </a:p>
      </dgm:t>
    </dgm:pt>
    <dgm:pt modelId="{8A195238-434A-44C4-AB0A-D9B730EB8191}" type="pres">
      <dgm:prSet presAssocID="{365931A3-6226-4ECC-AD6B-EEE7ABE33DB8}" presName="childNode" presStyleLbl="node1" presStyleIdx="2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BC4C58-ECAE-460A-9250-C27DE8B5A304}" type="pres">
      <dgm:prSet presAssocID="{D5FD898C-6B78-4B67-A055-76E1D2F90A7E}" presName="aSpace" presStyleCnt="0"/>
      <dgm:spPr/>
      <dgm:t>
        <a:bodyPr/>
        <a:lstStyle/>
        <a:p>
          <a:endParaRPr lang="fr-FR"/>
        </a:p>
      </dgm:t>
    </dgm:pt>
    <dgm:pt modelId="{EA55F5EE-F759-4381-A271-7D9A44D41784}" type="pres">
      <dgm:prSet presAssocID="{8906D9B2-BB07-45ED-BABE-A4392E943666}" presName="compNode" presStyleCnt="0"/>
      <dgm:spPr/>
      <dgm:t>
        <a:bodyPr/>
        <a:lstStyle/>
        <a:p>
          <a:endParaRPr lang="fr-FR"/>
        </a:p>
      </dgm:t>
    </dgm:pt>
    <dgm:pt modelId="{47795375-6E82-41AC-9CAD-6E42E74D6D74}" type="pres">
      <dgm:prSet presAssocID="{8906D9B2-BB07-45ED-BABE-A4392E943666}" presName="aNode" presStyleLbl="bgShp" presStyleIdx="1" presStyleCnt="9"/>
      <dgm:spPr/>
      <dgm:t>
        <a:bodyPr/>
        <a:lstStyle/>
        <a:p>
          <a:endParaRPr lang="fr-FR"/>
        </a:p>
      </dgm:t>
    </dgm:pt>
    <dgm:pt modelId="{BA537C39-A3DD-4E46-B96D-4C676E4DE562}" type="pres">
      <dgm:prSet presAssocID="{8906D9B2-BB07-45ED-BABE-A4392E943666}" presName="textNode" presStyleLbl="bgShp" presStyleIdx="1" presStyleCnt="9"/>
      <dgm:spPr/>
      <dgm:t>
        <a:bodyPr/>
        <a:lstStyle/>
        <a:p>
          <a:endParaRPr lang="fr-FR"/>
        </a:p>
      </dgm:t>
    </dgm:pt>
    <dgm:pt modelId="{42F2C73A-3108-4791-84EE-6F9A82A4C90A}" type="pres">
      <dgm:prSet presAssocID="{8906D9B2-BB07-45ED-BABE-A4392E943666}" presName="compChildNode" presStyleCnt="0"/>
      <dgm:spPr/>
      <dgm:t>
        <a:bodyPr/>
        <a:lstStyle/>
        <a:p>
          <a:endParaRPr lang="fr-FR"/>
        </a:p>
      </dgm:t>
    </dgm:pt>
    <dgm:pt modelId="{B8F678C1-EF81-4A7F-8F3B-DE8D646479A4}" type="pres">
      <dgm:prSet presAssocID="{8906D9B2-BB07-45ED-BABE-A4392E943666}" presName="theInnerList" presStyleCnt="0"/>
      <dgm:spPr/>
      <dgm:t>
        <a:bodyPr/>
        <a:lstStyle/>
        <a:p>
          <a:endParaRPr lang="fr-FR"/>
        </a:p>
      </dgm:t>
    </dgm:pt>
    <dgm:pt modelId="{886D2109-3712-48CF-BC3E-D83B8358F302}" type="pres">
      <dgm:prSet presAssocID="{E069680A-1266-4746-879B-8AB791398B7D}" presName="childNode" presStyleLbl="node1" presStyleIdx="3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474E92-B387-4235-AF69-0D24C435806E}" type="pres">
      <dgm:prSet presAssocID="{E069680A-1266-4746-879B-8AB791398B7D}" presName="aSpace2" presStyleCnt="0"/>
      <dgm:spPr/>
      <dgm:t>
        <a:bodyPr/>
        <a:lstStyle/>
        <a:p>
          <a:endParaRPr lang="fr-FR"/>
        </a:p>
      </dgm:t>
    </dgm:pt>
    <dgm:pt modelId="{B35F1F20-B33E-4D5D-839B-E64CB7942E22}" type="pres">
      <dgm:prSet presAssocID="{4E12F913-C140-4E4F-9F7E-0DDCE032FAEC}" presName="childNode" presStyleLbl="node1" presStyleIdx="4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6E0D7D-6ED1-4B98-AF2C-622C8482E656}" type="pres">
      <dgm:prSet presAssocID="{4E12F913-C140-4E4F-9F7E-0DDCE032FAEC}" presName="aSpace2" presStyleCnt="0"/>
      <dgm:spPr/>
      <dgm:t>
        <a:bodyPr/>
        <a:lstStyle/>
        <a:p>
          <a:endParaRPr lang="fr-FR"/>
        </a:p>
      </dgm:t>
    </dgm:pt>
    <dgm:pt modelId="{80498145-85E4-4495-8745-CDDB86C8E705}" type="pres">
      <dgm:prSet presAssocID="{4375F676-4C0D-4210-BD6D-C3249AD417A0}" presName="childNode" presStyleLbl="node1" presStyleIdx="5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7E9129-1F69-42B8-AA5B-6DAC088EDB66}" type="pres">
      <dgm:prSet presAssocID="{8906D9B2-BB07-45ED-BABE-A4392E943666}" presName="aSpace" presStyleCnt="0"/>
      <dgm:spPr/>
      <dgm:t>
        <a:bodyPr/>
        <a:lstStyle/>
        <a:p>
          <a:endParaRPr lang="fr-FR"/>
        </a:p>
      </dgm:t>
    </dgm:pt>
    <dgm:pt modelId="{4AA4115D-29AE-485C-96F2-CB37DED6D5F7}" type="pres">
      <dgm:prSet presAssocID="{C47FF4D1-3080-41A1-8581-1597C380E335}" presName="compNode" presStyleCnt="0"/>
      <dgm:spPr/>
      <dgm:t>
        <a:bodyPr/>
        <a:lstStyle/>
        <a:p>
          <a:endParaRPr lang="fr-FR"/>
        </a:p>
      </dgm:t>
    </dgm:pt>
    <dgm:pt modelId="{92F5AD06-D84D-478F-A355-A98719F53690}" type="pres">
      <dgm:prSet presAssocID="{C47FF4D1-3080-41A1-8581-1597C380E335}" presName="aNode" presStyleLbl="bgShp" presStyleIdx="2" presStyleCnt="9"/>
      <dgm:spPr/>
      <dgm:t>
        <a:bodyPr/>
        <a:lstStyle/>
        <a:p>
          <a:endParaRPr lang="fr-FR"/>
        </a:p>
      </dgm:t>
    </dgm:pt>
    <dgm:pt modelId="{B575ECDC-C944-4F68-A652-CDDDBE4564BE}" type="pres">
      <dgm:prSet presAssocID="{C47FF4D1-3080-41A1-8581-1597C380E335}" presName="textNode" presStyleLbl="bgShp" presStyleIdx="2" presStyleCnt="9"/>
      <dgm:spPr/>
      <dgm:t>
        <a:bodyPr/>
        <a:lstStyle/>
        <a:p>
          <a:endParaRPr lang="fr-FR"/>
        </a:p>
      </dgm:t>
    </dgm:pt>
    <dgm:pt modelId="{AC2D30D1-D220-4F59-8D59-5F6F3D2D5D10}" type="pres">
      <dgm:prSet presAssocID="{C47FF4D1-3080-41A1-8581-1597C380E335}" presName="compChildNode" presStyleCnt="0"/>
      <dgm:spPr/>
      <dgm:t>
        <a:bodyPr/>
        <a:lstStyle/>
        <a:p>
          <a:endParaRPr lang="fr-FR"/>
        </a:p>
      </dgm:t>
    </dgm:pt>
    <dgm:pt modelId="{13A9041A-72E3-432E-9E17-171CF6925A44}" type="pres">
      <dgm:prSet presAssocID="{C47FF4D1-3080-41A1-8581-1597C380E335}" presName="theInnerList" presStyleCnt="0"/>
      <dgm:spPr/>
      <dgm:t>
        <a:bodyPr/>
        <a:lstStyle/>
        <a:p>
          <a:endParaRPr lang="fr-FR"/>
        </a:p>
      </dgm:t>
    </dgm:pt>
    <dgm:pt modelId="{E31EAC9C-DB16-4905-8153-3F17CD043951}" type="pres">
      <dgm:prSet presAssocID="{18B07482-FCFA-41BB-97B6-30B6E3F12FF5}" presName="childNode" presStyleLbl="node1" presStyleIdx="6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2EE136-46BE-4632-ACBF-5544C5697192}" type="pres">
      <dgm:prSet presAssocID="{18B07482-FCFA-41BB-97B6-30B6E3F12FF5}" presName="aSpace2" presStyleCnt="0"/>
      <dgm:spPr/>
      <dgm:t>
        <a:bodyPr/>
        <a:lstStyle/>
        <a:p>
          <a:endParaRPr lang="fr-FR"/>
        </a:p>
      </dgm:t>
    </dgm:pt>
    <dgm:pt modelId="{F0A8EA65-3073-43ED-BBD1-97E5DC0521F6}" type="pres">
      <dgm:prSet presAssocID="{6992F522-9294-49CF-88BB-42C4C1869D72}" presName="childNode" presStyleLbl="node1" presStyleIdx="7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76D7E3-AB81-4812-9B57-420FFFA5418A}" type="pres">
      <dgm:prSet presAssocID="{6992F522-9294-49CF-88BB-42C4C1869D72}" presName="aSpace2" presStyleCnt="0"/>
      <dgm:spPr/>
      <dgm:t>
        <a:bodyPr/>
        <a:lstStyle/>
        <a:p>
          <a:endParaRPr lang="fr-FR"/>
        </a:p>
      </dgm:t>
    </dgm:pt>
    <dgm:pt modelId="{ACF0DA67-A959-44B8-B643-0B8E26A720FA}" type="pres">
      <dgm:prSet presAssocID="{4134AD51-9E60-487E-9ABF-2B5663F3DB5F}" presName="childNode" presStyleLbl="node1" presStyleIdx="8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112440-0585-489E-9759-EAFC4C08E1EC}" type="pres">
      <dgm:prSet presAssocID="{C47FF4D1-3080-41A1-8581-1597C380E335}" presName="aSpace" presStyleCnt="0"/>
      <dgm:spPr/>
      <dgm:t>
        <a:bodyPr/>
        <a:lstStyle/>
        <a:p>
          <a:endParaRPr lang="fr-FR"/>
        </a:p>
      </dgm:t>
    </dgm:pt>
    <dgm:pt modelId="{36E24859-912C-4BBF-A052-DE7AB7031688}" type="pres">
      <dgm:prSet presAssocID="{3D1707ED-C57E-4905-9968-BA7F718FA6D9}" presName="compNode" presStyleCnt="0"/>
      <dgm:spPr/>
      <dgm:t>
        <a:bodyPr/>
        <a:lstStyle/>
        <a:p>
          <a:endParaRPr lang="fr-FR"/>
        </a:p>
      </dgm:t>
    </dgm:pt>
    <dgm:pt modelId="{47BC0470-7E3B-41C4-8486-594060D50787}" type="pres">
      <dgm:prSet presAssocID="{3D1707ED-C57E-4905-9968-BA7F718FA6D9}" presName="aNode" presStyleLbl="bgShp" presStyleIdx="3" presStyleCnt="9"/>
      <dgm:spPr/>
      <dgm:t>
        <a:bodyPr/>
        <a:lstStyle/>
        <a:p>
          <a:endParaRPr lang="fr-FR"/>
        </a:p>
      </dgm:t>
    </dgm:pt>
    <dgm:pt modelId="{2A70C6A9-0D14-43A8-8B91-6580E86E2FF6}" type="pres">
      <dgm:prSet presAssocID="{3D1707ED-C57E-4905-9968-BA7F718FA6D9}" presName="textNode" presStyleLbl="bgShp" presStyleIdx="3" presStyleCnt="9"/>
      <dgm:spPr/>
      <dgm:t>
        <a:bodyPr/>
        <a:lstStyle/>
        <a:p>
          <a:endParaRPr lang="fr-FR"/>
        </a:p>
      </dgm:t>
    </dgm:pt>
    <dgm:pt modelId="{6060E84E-1B50-4161-A366-45A771F384DD}" type="pres">
      <dgm:prSet presAssocID="{3D1707ED-C57E-4905-9968-BA7F718FA6D9}" presName="compChildNode" presStyleCnt="0"/>
      <dgm:spPr/>
      <dgm:t>
        <a:bodyPr/>
        <a:lstStyle/>
        <a:p>
          <a:endParaRPr lang="fr-FR"/>
        </a:p>
      </dgm:t>
    </dgm:pt>
    <dgm:pt modelId="{C710C19E-8048-4456-B8CD-4EAC55DFD437}" type="pres">
      <dgm:prSet presAssocID="{3D1707ED-C57E-4905-9968-BA7F718FA6D9}" presName="theInnerList" presStyleCnt="0"/>
      <dgm:spPr/>
      <dgm:t>
        <a:bodyPr/>
        <a:lstStyle/>
        <a:p>
          <a:endParaRPr lang="fr-FR"/>
        </a:p>
      </dgm:t>
    </dgm:pt>
    <dgm:pt modelId="{4E9E1576-12AF-466D-BADD-4AADCD9802B6}" type="pres">
      <dgm:prSet presAssocID="{5DC09104-C578-4552-AD6D-49355278C830}" presName="childNode" presStyleLbl="node1" presStyleIdx="9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9CC82F-B406-467E-AB73-34CEDE7D43AA}" type="pres">
      <dgm:prSet presAssocID="{5DC09104-C578-4552-AD6D-49355278C830}" presName="aSpace2" presStyleCnt="0"/>
      <dgm:spPr/>
      <dgm:t>
        <a:bodyPr/>
        <a:lstStyle/>
        <a:p>
          <a:endParaRPr lang="fr-FR"/>
        </a:p>
      </dgm:t>
    </dgm:pt>
    <dgm:pt modelId="{B9A3E61C-E22B-4F5F-B252-3535AEB5E5F5}" type="pres">
      <dgm:prSet presAssocID="{B7C16C5D-16F9-4580-BA1D-AB22F0015744}" presName="childNode" presStyleLbl="node1" presStyleIdx="10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979330-D421-4B33-BA38-FACDA27633DC}" type="pres">
      <dgm:prSet presAssocID="{B7C16C5D-16F9-4580-BA1D-AB22F0015744}" presName="aSpace2" presStyleCnt="0"/>
      <dgm:spPr/>
      <dgm:t>
        <a:bodyPr/>
        <a:lstStyle/>
        <a:p>
          <a:endParaRPr lang="fr-FR"/>
        </a:p>
      </dgm:t>
    </dgm:pt>
    <dgm:pt modelId="{727283CD-6CE3-49FE-95B3-99C33897A084}" type="pres">
      <dgm:prSet presAssocID="{0BBCB8A4-F534-494E-954E-F369D880BD60}" presName="childNode" presStyleLbl="node1" presStyleIdx="11" presStyleCnt="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B32FB3-3CE0-4A9A-8F47-5DC0047FDDCB}" type="pres">
      <dgm:prSet presAssocID="{3D1707ED-C57E-4905-9968-BA7F718FA6D9}" presName="aSpace" presStyleCnt="0"/>
      <dgm:spPr/>
      <dgm:t>
        <a:bodyPr/>
        <a:lstStyle/>
        <a:p>
          <a:endParaRPr lang="fr-FR"/>
        </a:p>
      </dgm:t>
    </dgm:pt>
    <dgm:pt modelId="{5D91F8B0-C6CD-4C5D-ABE7-24AE109C9D71}" type="pres">
      <dgm:prSet presAssocID="{F802510E-46F0-4ADD-948C-46AFCD045364}" presName="compNode" presStyleCnt="0"/>
      <dgm:spPr/>
      <dgm:t>
        <a:bodyPr/>
        <a:lstStyle/>
        <a:p>
          <a:endParaRPr lang="fr-FR"/>
        </a:p>
      </dgm:t>
    </dgm:pt>
    <dgm:pt modelId="{2CE6E995-B65B-4A65-913A-B36131AB012A}" type="pres">
      <dgm:prSet presAssocID="{F802510E-46F0-4ADD-948C-46AFCD045364}" presName="aNode" presStyleLbl="bgShp" presStyleIdx="4" presStyleCnt="9" custLinFactNeighborX="0" custLinFactNeighborY="3030"/>
      <dgm:spPr/>
      <dgm:t>
        <a:bodyPr/>
        <a:lstStyle/>
        <a:p>
          <a:endParaRPr lang="fr-FR"/>
        </a:p>
      </dgm:t>
    </dgm:pt>
    <dgm:pt modelId="{240F9FC6-05D2-4325-B342-097C7D62E4C5}" type="pres">
      <dgm:prSet presAssocID="{F802510E-46F0-4ADD-948C-46AFCD045364}" presName="textNode" presStyleLbl="bgShp" presStyleIdx="4" presStyleCnt="9"/>
      <dgm:spPr/>
      <dgm:t>
        <a:bodyPr/>
        <a:lstStyle/>
        <a:p>
          <a:endParaRPr lang="fr-FR"/>
        </a:p>
      </dgm:t>
    </dgm:pt>
    <dgm:pt modelId="{3B56F4EF-E953-4300-9815-DBA26E07827F}" type="pres">
      <dgm:prSet presAssocID="{F802510E-46F0-4ADD-948C-46AFCD045364}" presName="compChildNode" presStyleCnt="0"/>
      <dgm:spPr/>
      <dgm:t>
        <a:bodyPr/>
        <a:lstStyle/>
        <a:p>
          <a:endParaRPr lang="fr-FR"/>
        </a:p>
      </dgm:t>
    </dgm:pt>
    <dgm:pt modelId="{D27622D9-EDD6-474D-A940-F385B1930424}" type="pres">
      <dgm:prSet presAssocID="{F802510E-46F0-4ADD-948C-46AFCD045364}" presName="theInnerList" presStyleCnt="0"/>
      <dgm:spPr/>
      <dgm:t>
        <a:bodyPr/>
        <a:lstStyle/>
        <a:p>
          <a:endParaRPr lang="fr-FR"/>
        </a:p>
      </dgm:t>
    </dgm:pt>
    <dgm:pt modelId="{A08C9659-5920-439A-9F8A-984D73CD06E6}" type="pres">
      <dgm:prSet presAssocID="{F802510E-46F0-4ADD-948C-46AFCD045364}" presName="aSpace" presStyleCnt="0"/>
      <dgm:spPr/>
      <dgm:t>
        <a:bodyPr/>
        <a:lstStyle/>
        <a:p>
          <a:endParaRPr lang="fr-FR"/>
        </a:p>
      </dgm:t>
    </dgm:pt>
    <dgm:pt modelId="{15C0E131-AD56-4E2A-9783-7BC008A2B62A}" type="pres">
      <dgm:prSet presAssocID="{76F75B41-DF85-409D-B91A-E2912EE3C324}" presName="compNode" presStyleCnt="0"/>
      <dgm:spPr/>
      <dgm:t>
        <a:bodyPr/>
        <a:lstStyle/>
        <a:p>
          <a:endParaRPr lang="fr-FR"/>
        </a:p>
      </dgm:t>
    </dgm:pt>
    <dgm:pt modelId="{FB5780BC-6072-4609-A721-FCD701A12C39}" type="pres">
      <dgm:prSet presAssocID="{76F75B41-DF85-409D-B91A-E2912EE3C324}" presName="aNode" presStyleLbl="bgShp" presStyleIdx="5" presStyleCnt="9"/>
      <dgm:spPr/>
      <dgm:t>
        <a:bodyPr/>
        <a:lstStyle/>
        <a:p>
          <a:endParaRPr lang="fr-FR"/>
        </a:p>
      </dgm:t>
    </dgm:pt>
    <dgm:pt modelId="{62C01814-41C6-466B-90AC-1BB0133725DF}" type="pres">
      <dgm:prSet presAssocID="{76F75B41-DF85-409D-B91A-E2912EE3C324}" presName="textNode" presStyleLbl="bgShp" presStyleIdx="5" presStyleCnt="9"/>
      <dgm:spPr/>
      <dgm:t>
        <a:bodyPr/>
        <a:lstStyle/>
        <a:p>
          <a:endParaRPr lang="fr-FR"/>
        </a:p>
      </dgm:t>
    </dgm:pt>
    <dgm:pt modelId="{E2FB3ECE-F9A8-4472-8ABD-C451C96094F0}" type="pres">
      <dgm:prSet presAssocID="{76F75B41-DF85-409D-B91A-E2912EE3C324}" presName="compChildNode" presStyleCnt="0"/>
      <dgm:spPr/>
      <dgm:t>
        <a:bodyPr/>
        <a:lstStyle/>
        <a:p>
          <a:endParaRPr lang="fr-FR"/>
        </a:p>
      </dgm:t>
    </dgm:pt>
    <dgm:pt modelId="{FFB5AD6C-96D3-4BF6-B298-C918602264E2}" type="pres">
      <dgm:prSet presAssocID="{76F75B41-DF85-409D-B91A-E2912EE3C324}" presName="theInnerList" presStyleCnt="0"/>
      <dgm:spPr/>
      <dgm:t>
        <a:bodyPr/>
        <a:lstStyle/>
        <a:p>
          <a:endParaRPr lang="fr-FR"/>
        </a:p>
      </dgm:t>
    </dgm:pt>
    <dgm:pt modelId="{FA217560-1587-403F-97B1-EE5AAFA1C07C}" type="pres">
      <dgm:prSet presAssocID="{BF37A1D5-D0F3-4EF0-8975-B574D8BAA1B8}" presName="childNode" presStyleLbl="node1" presStyleIdx="12" presStyleCnt="20" custLinFactX="-34375" custLinFactNeighborX="-100000" custLinFactNeighborY="4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EFA386-69C1-44EA-B594-C725B8A65602}" type="pres">
      <dgm:prSet presAssocID="{76F75B41-DF85-409D-B91A-E2912EE3C324}" presName="aSpace" presStyleCnt="0"/>
      <dgm:spPr/>
      <dgm:t>
        <a:bodyPr/>
        <a:lstStyle/>
        <a:p>
          <a:endParaRPr lang="fr-FR"/>
        </a:p>
      </dgm:t>
    </dgm:pt>
    <dgm:pt modelId="{42ED815F-86C7-44D3-A4AA-856A04AC6394}" type="pres">
      <dgm:prSet presAssocID="{AB9733CD-8CB6-49D6-AA3E-FAB33817298E}" presName="compNode" presStyleCnt="0"/>
      <dgm:spPr/>
      <dgm:t>
        <a:bodyPr/>
        <a:lstStyle/>
        <a:p>
          <a:endParaRPr lang="fr-FR"/>
        </a:p>
      </dgm:t>
    </dgm:pt>
    <dgm:pt modelId="{1B4713F2-8DF7-4DAE-9371-8C238B90F17C}" type="pres">
      <dgm:prSet presAssocID="{AB9733CD-8CB6-49D6-AA3E-FAB33817298E}" presName="aNode" presStyleLbl="bgShp" presStyleIdx="6" presStyleCnt="9"/>
      <dgm:spPr/>
      <dgm:t>
        <a:bodyPr/>
        <a:lstStyle/>
        <a:p>
          <a:endParaRPr lang="fr-FR"/>
        </a:p>
      </dgm:t>
    </dgm:pt>
    <dgm:pt modelId="{60FB3593-DAF1-418C-A428-805669CE736D}" type="pres">
      <dgm:prSet presAssocID="{AB9733CD-8CB6-49D6-AA3E-FAB33817298E}" presName="textNode" presStyleLbl="bgShp" presStyleIdx="6" presStyleCnt="9"/>
      <dgm:spPr/>
      <dgm:t>
        <a:bodyPr/>
        <a:lstStyle/>
        <a:p>
          <a:endParaRPr lang="fr-FR"/>
        </a:p>
      </dgm:t>
    </dgm:pt>
    <dgm:pt modelId="{741AD2F6-4E9B-4595-8761-C474A4DE08E3}" type="pres">
      <dgm:prSet presAssocID="{AB9733CD-8CB6-49D6-AA3E-FAB33817298E}" presName="compChildNode" presStyleCnt="0"/>
      <dgm:spPr/>
      <dgm:t>
        <a:bodyPr/>
        <a:lstStyle/>
        <a:p>
          <a:endParaRPr lang="fr-FR"/>
        </a:p>
      </dgm:t>
    </dgm:pt>
    <dgm:pt modelId="{8DD251CC-E18E-4049-8E64-02E0BFCC736F}" type="pres">
      <dgm:prSet presAssocID="{AB9733CD-8CB6-49D6-AA3E-FAB33817298E}" presName="theInnerList" presStyleCnt="0"/>
      <dgm:spPr/>
      <dgm:t>
        <a:bodyPr/>
        <a:lstStyle/>
        <a:p>
          <a:endParaRPr lang="fr-FR"/>
        </a:p>
      </dgm:t>
    </dgm:pt>
    <dgm:pt modelId="{31CB38D9-1C28-4D78-9D68-FB717C10060B}" type="pres">
      <dgm:prSet presAssocID="{48585CDE-CAB9-41CB-BFE9-8E5D35848D5C}" presName="childNode" presStyleLbl="node1" presStyleIdx="13" presStyleCnt="20" custLinFactX="-36667" custLinFactNeighborX="-100000" custLinFactNeighborY="97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676E8-6B06-4BED-B354-6DD42217B467}" type="pres">
      <dgm:prSet presAssocID="{48585CDE-CAB9-41CB-BFE9-8E5D35848D5C}" presName="aSpace2" presStyleCnt="0"/>
      <dgm:spPr/>
      <dgm:t>
        <a:bodyPr/>
        <a:lstStyle/>
        <a:p>
          <a:endParaRPr lang="fr-FR"/>
        </a:p>
      </dgm:t>
    </dgm:pt>
    <dgm:pt modelId="{00CAC64B-432D-4516-82D2-16253C3DF9C2}" type="pres">
      <dgm:prSet presAssocID="{E562374D-4B58-4285-98E8-74D809641236}" presName="childNode" presStyleLbl="node1" presStyleIdx="14" presStyleCnt="20" custLinFactX="-36667" custLinFactNeighborX="-100000" custLinFactNeighborY="133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C95A7A-4B56-4F65-9A16-A1E52605B6CC}" type="pres">
      <dgm:prSet presAssocID="{E562374D-4B58-4285-98E8-74D809641236}" presName="aSpace2" presStyleCnt="0"/>
      <dgm:spPr/>
      <dgm:t>
        <a:bodyPr/>
        <a:lstStyle/>
        <a:p>
          <a:endParaRPr lang="fr-FR"/>
        </a:p>
      </dgm:t>
    </dgm:pt>
    <dgm:pt modelId="{40EE34FF-4E51-40F7-A052-8670CDF2926A}" type="pres">
      <dgm:prSet presAssocID="{7F4A136B-6F55-4569-AF99-DC44B1902E0C}" presName="childNode" presStyleLbl="node1" presStyleIdx="15" presStyleCnt="20" custLinFactX="-36667" custLinFactNeighborX="-100000" custLinFactNeighborY="136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41DF49-403D-447F-8BC9-F6E8E09448CD}" type="pres">
      <dgm:prSet presAssocID="{AB9733CD-8CB6-49D6-AA3E-FAB33817298E}" presName="aSpace" presStyleCnt="0"/>
      <dgm:spPr/>
      <dgm:t>
        <a:bodyPr/>
        <a:lstStyle/>
        <a:p>
          <a:endParaRPr lang="fr-FR"/>
        </a:p>
      </dgm:t>
    </dgm:pt>
    <dgm:pt modelId="{FD22583E-14C8-4893-99AC-C36EAE00185A}" type="pres">
      <dgm:prSet presAssocID="{4F034029-7CA8-4CB3-9EC6-942CA56952FF}" presName="compNode" presStyleCnt="0"/>
      <dgm:spPr/>
      <dgm:t>
        <a:bodyPr/>
        <a:lstStyle/>
        <a:p>
          <a:endParaRPr lang="fr-FR"/>
        </a:p>
      </dgm:t>
    </dgm:pt>
    <dgm:pt modelId="{59B38DEF-498B-46C6-A667-099946527EF0}" type="pres">
      <dgm:prSet presAssocID="{4F034029-7CA8-4CB3-9EC6-942CA56952FF}" presName="aNode" presStyleLbl="bgShp" presStyleIdx="7" presStyleCnt="9"/>
      <dgm:spPr/>
      <dgm:t>
        <a:bodyPr/>
        <a:lstStyle/>
        <a:p>
          <a:endParaRPr lang="fr-FR"/>
        </a:p>
      </dgm:t>
    </dgm:pt>
    <dgm:pt modelId="{26DFE0E3-D1CC-412F-A078-0DB1AB40EF1C}" type="pres">
      <dgm:prSet presAssocID="{4F034029-7CA8-4CB3-9EC6-942CA56952FF}" presName="textNode" presStyleLbl="bgShp" presStyleIdx="7" presStyleCnt="9"/>
      <dgm:spPr/>
      <dgm:t>
        <a:bodyPr/>
        <a:lstStyle/>
        <a:p>
          <a:endParaRPr lang="fr-FR"/>
        </a:p>
      </dgm:t>
    </dgm:pt>
    <dgm:pt modelId="{1D2877A8-2C1E-4CFE-843D-8F2689F9906C}" type="pres">
      <dgm:prSet presAssocID="{4F034029-7CA8-4CB3-9EC6-942CA56952FF}" presName="compChildNode" presStyleCnt="0"/>
      <dgm:spPr/>
      <dgm:t>
        <a:bodyPr/>
        <a:lstStyle/>
        <a:p>
          <a:endParaRPr lang="fr-FR"/>
        </a:p>
      </dgm:t>
    </dgm:pt>
    <dgm:pt modelId="{FED28B12-7114-46AD-BDCF-AC2BEDA7F37C}" type="pres">
      <dgm:prSet presAssocID="{4F034029-7CA8-4CB3-9EC6-942CA56952FF}" presName="theInnerList" presStyleCnt="0"/>
      <dgm:spPr/>
      <dgm:t>
        <a:bodyPr/>
        <a:lstStyle/>
        <a:p>
          <a:endParaRPr lang="fr-FR"/>
        </a:p>
      </dgm:t>
    </dgm:pt>
    <dgm:pt modelId="{A9B25D18-1DC9-4F99-BD98-644E7BB06AB2}" type="pres">
      <dgm:prSet presAssocID="{97075D66-5CAE-4D04-8BAF-BABE7D5E285F}" presName="childNode" presStyleLbl="node1" presStyleIdx="16" presStyleCnt="20" custLinFactX="-35052" custLinFactNeighborX="-100000" custLinFactNeighborY="59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16BBED-DC6F-422A-93E9-397D44B9EC90}" type="pres">
      <dgm:prSet presAssocID="{97075D66-5CAE-4D04-8BAF-BABE7D5E285F}" presName="aSpace2" presStyleCnt="0"/>
      <dgm:spPr/>
      <dgm:t>
        <a:bodyPr/>
        <a:lstStyle/>
        <a:p>
          <a:endParaRPr lang="fr-FR"/>
        </a:p>
      </dgm:t>
    </dgm:pt>
    <dgm:pt modelId="{9289DBEF-EF3D-44EC-AA65-E9634623FB7A}" type="pres">
      <dgm:prSet presAssocID="{61D5D65C-E0B2-49B0-AD79-EFBF892BB671}" presName="childNode" presStyleLbl="node1" presStyleIdx="17" presStyleCnt="20" custLinFactX="-35052" custLinFactNeighborX="-100000" custLinFactNeighborY="59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78EC01-C430-4965-9F96-1E27DE944972}" type="pres">
      <dgm:prSet presAssocID="{61D5D65C-E0B2-49B0-AD79-EFBF892BB671}" presName="aSpace2" presStyleCnt="0"/>
      <dgm:spPr/>
    </dgm:pt>
    <dgm:pt modelId="{C69E5C48-19BD-49B5-B38E-E3C547834E3C}" type="pres">
      <dgm:prSet presAssocID="{8535EF03-7CBE-40E4-BEA7-8DF35CD35892}" presName="childNode" presStyleLbl="node1" presStyleIdx="18" presStyleCnt="20" custLinFactX="-37656" custLinFactNeighborX="-100000" custLinFactNeighborY="-255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2E5EEA-1651-4750-A86A-E96AF63B6075}" type="pres">
      <dgm:prSet presAssocID="{4F034029-7CA8-4CB3-9EC6-942CA56952FF}" presName="aSpace" presStyleCnt="0"/>
      <dgm:spPr/>
      <dgm:t>
        <a:bodyPr/>
        <a:lstStyle/>
        <a:p>
          <a:endParaRPr lang="fr-FR"/>
        </a:p>
      </dgm:t>
    </dgm:pt>
    <dgm:pt modelId="{B302CC3D-9ABB-4B65-916C-CE7A4085FE12}" type="pres">
      <dgm:prSet presAssocID="{2DC0EF8F-3B44-4EE9-9971-E7F813668771}" presName="compNode" presStyleCnt="0"/>
      <dgm:spPr/>
      <dgm:t>
        <a:bodyPr/>
        <a:lstStyle/>
        <a:p>
          <a:endParaRPr lang="fr-FR"/>
        </a:p>
      </dgm:t>
    </dgm:pt>
    <dgm:pt modelId="{BCCE43D6-31FE-4D0D-87B1-D1D1189BFB9A}" type="pres">
      <dgm:prSet presAssocID="{2DC0EF8F-3B44-4EE9-9971-E7F813668771}" presName="aNode" presStyleLbl="bgShp" presStyleIdx="8" presStyleCnt="9" custLinFactNeighborX="-2417" custLinFactNeighborY="-3030"/>
      <dgm:spPr/>
      <dgm:t>
        <a:bodyPr/>
        <a:lstStyle/>
        <a:p>
          <a:endParaRPr lang="fr-FR"/>
        </a:p>
      </dgm:t>
    </dgm:pt>
    <dgm:pt modelId="{BCF89835-37BD-43D6-B6FA-9CC4528AE02F}" type="pres">
      <dgm:prSet presAssocID="{2DC0EF8F-3B44-4EE9-9971-E7F813668771}" presName="textNode" presStyleLbl="bgShp" presStyleIdx="8" presStyleCnt="9"/>
      <dgm:spPr/>
      <dgm:t>
        <a:bodyPr/>
        <a:lstStyle/>
        <a:p>
          <a:endParaRPr lang="fr-FR"/>
        </a:p>
      </dgm:t>
    </dgm:pt>
    <dgm:pt modelId="{AC91BC4D-0703-41FF-AA1A-C4BE58CC19B6}" type="pres">
      <dgm:prSet presAssocID="{2DC0EF8F-3B44-4EE9-9971-E7F813668771}" presName="compChildNode" presStyleCnt="0"/>
      <dgm:spPr/>
      <dgm:t>
        <a:bodyPr/>
        <a:lstStyle/>
        <a:p>
          <a:endParaRPr lang="fr-FR"/>
        </a:p>
      </dgm:t>
    </dgm:pt>
    <dgm:pt modelId="{1EFFEA1F-520B-4EFC-8F45-CE8EA828BA43}" type="pres">
      <dgm:prSet presAssocID="{2DC0EF8F-3B44-4EE9-9971-E7F813668771}" presName="theInnerList" presStyleCnt="0"/>
      <dgm:spPr/>
      <dgm:t>
        <a:bodyPr/>
        <a:lstStyle/>
        <a:p>
          <a:endParaRPr lang="fr-FR"/>
        </a:p>
      </dgm:t>
    </dgm:pt>
    <dgm:pt modelId="{22A21C89-3963-4969-8D8D-D77FCB7BF7F5}" type="pres">
      <dgm:prSet presAssocID="{8716B9B2-4362-4E03-AED0-8D9F38237240}" presName="childNode" presStyleLbl="node1" presStyleIdx="19" presStyleCnt="20" custLinFactX="-38646" custLinFactNeighborX="-100000" custLinFactNeighborY="4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6FFF937-D9E6-4E49-8108-5093623EF508}" srcId="{80E46325-4BE7-4834-9489-1EAF1093EBD4}" destId="{F802510E-46F0-4ADD-948C-46AFCD045364}" srcOrd="4" destOrd="0" parTransId="{5A231AC4-B2A9-4DB0-A452-8FEB2D631F12}" sibTransId="{3E983177-404B-414F-8B42-58AF68B33F64}"/>
    <dgm:cxn modelId="{1E6CA1DF-D2AB-46C1-A82E-AAA5656DE0BD}" srcId="{80E46325-4BE7-4834-9489-1EAF1093EBD4}" destId="{2DC0EF8F-3B44-4EE9-9971-E7F813668771}" srcOrd="8" destOrd="0" parTransId="{A75FFD9F-0532-4307-97BE-6250BB3D6DA7}" sibTransId="{01641108-3AB8-4E8E-9950-9C4D8B0C08A2}"/>
    <dgm:cxn modelId="{9BC0F659-41BF-458B-85F2-A0A6F9F79596}" srcId="{D5FD898C-6B78-4B67-A055-76E1D2F90A7E}" destId="{1F77B7FC-0B35-4631-B7AB-77B0559F381F}" srcOrd="1" destOrd="0" parTransId="{213AF1BC-D86B-490C-8874-BA6F66B08E4C}" sibTransId="{729B5643-AA5C-4322-A875-107FB42DC9BC}"/>
    <dgm:cxn modelId="{523A89EF-103F-4D96-BE97-D64F0619816F}" srcId="{2DC0EF8F-3B44-4EE9-9971-E7F813668771}" destId="{8716B9B2-4362-4E03-AED0-8D9F38237240}" srcOrd="0" destOrd="0" parTransId="{5D08CD42-B845-47D7-BDED-4D5C6B5412D2}" sibTransId="{6C6E6797-4A4B-4AAB-B1F1-DC07CEC737C6}"/>
    <dgm:cxn modelId="{17977955-B04C-4AC7-AA5F-B09383B7392A}" srcId="{C47FF4D1-3080-41A1-8581-1597C380E335}" destId="{18B07482-FCFA-41BB-97B6-30B6E3F12FF5}" srcOrd="0" destOrd="0" parTransId="{9001FFC2-D92A-435B-BEB7-CC1BD0E6CE38}" sibTransId="{1E28A3DF-517A-4C75-8307-E497FA21AD0E}"/>
    <dgm:cxn modelId="{BE1CAC19-AB4B-4DE9-AFAC-F8068CB68132}" type="presOf" srcId="{4F034029-7CA8-4CB3-9EC6-942CA56952FF}" destId="{59B38DEF-498B-46C6-A667-099946527EF0}" srcOrd="0" destOrd="0" presId="urn:microsoft.com/office/officeart/2005/8/layout/lProcess2"/>
    <dgm:cxn modelId="{6AAB24CB-0344-44FC-A2F8-B42F1EA2C363}" type="presOf" srcId="{80E46325-4BE7-4834-9489-1EAF1093EBD4}" destId="{DDEFD768-BFD4-480F-B4E3-1AE1151B6956}" srcOrd="0" destOrd="0" presId="urn:microsoft.com/office/officeart/2005/8/layout/lProcess2"/>
    <dgm:cxn modelId="{2B4D0B77-661F-4D26-91B7-6FF3788360A5}" srcId="{80E46325-4BE7-4834-9489-1EAF1093EBD4}" destId="{D5FD898C-6B78-4B67-A055-76E1D2F90A7E}" srcOrd="0" destOrd="0" parTransId="{809CD6A3-42B0-4DEB-9F41-12A0D3F8A96E}" sibTransId="{8D3EFFE1-03FF-4BD9-B0C3-22537D03E475}"/>
    <dgm:cxn modelId="{007D723D-3C66-469D-B7F3-00709D3D8655}" srcId="{8906D9B2-BB07-45ED-BABE-A4392E943666}" destId="{4375F676-4C0D-4210-BD6D-C3249AD417A0}" srcOrd="2" destOrd="0" parTransId="{B6A8562A-2956-4142-BC17-E240841428DF}" sibTransId="{A3009044-81BE-45EC-9A8B-667AE2DC5398}"/>
    <dgm:cxn modelId="{39D05750-FA03-49E6-8DFB-D4B4DB323136}" srcId="{4F034029-7CA8-4CB3-9EC6-942CA56952FF}" destId="{61D5D65C-E0B2-49B0-AD79-EFBF892BB671}" srcOrd="1" destOrd="0" parTransId="{BB57C837-6EF4-4721-9691-B53170966365}" sibTransId="{3F8C5D7F-E5E5-41B5-A286-837BB448181E}"/>
    <dgm:cxn modelId="{5F55B41C-BE5A-4B8F-A746-E65E4F7EBA88}" srcId="{4F034029-7CA8-4CB3-9EC6-942CA56952FF}" destId="{8535EF03-7CBE-40E4-BEA7-8DF35CD35892}" srcOrd="2" destOrd="0" parTransId="{E704B4CE-1B62-46D4-B882-4C0F644939A2}" sibTransId="{EC1BCDC0-A583-47A8-BD12-2EB5B7489EFC}"/>
    <dgm:cxn modelId="{E3271BBF-24A4-453E-AF46-BA5FAC6E56DA}" type="presOf" srcId="{1F77B7FC-0B35-4631-B7AB-77B0559F381F}" destId="{A6B81C73-B21E-4510-8D94-A212F160E383}" srcOrd="0" destOrd="0" presId="urn:microsoft.com/office/officeart/2005/8/layout/lProcess2"/>
    <dgm:cxn modelId="{9185DB75-516B-4B67-B9CC-29C11779395F}" type="presOf" srcId="{97075D66-5CAE-4D04-8BAF-BABE7D5E285F}" destId="{A9B25D18-1DC9-4F99-BD98-644E7BB06AB2}" srcOrd="0" destOrd="0" presId="urn:microsoft.com/office/officeart/2005/8/layout/lProcess2"/>
    <dgm:cxn modelId="{F29E8961-2EEF-4808-A125-5DFAE68D3D5D}" type="presOf" srcId="{6992F522-9294-49CF-88BB-42C4C1869D72}" destId="{F0A8EA65-3073-43ED-BBD1-97E5DC0521F6}" srcOrd="0" destOrd="0" presId="urn:microsoft.com/office/officeart/2005/8/layout/lProcess2"/>
    <dgm:cxn modelId="{928523AC-A549-41C6-B985-B7E2F1BDFC51}" type="presOf" srcId="{7F4A136B-6F55-4569-AF99-DC44B1902E0C}" destId="{40EE34FF-4E51-40F7-A052-8670CDF2926A}" srcOrd="0" destOrd="0" presId="urn:microsoft.com/office/officeart/2005/8/layout/lProcess2"/>
    <dgm:cxn modelId="{F595641A-E38F-47F2-8DC3-361E9A25E5EC}" type="presOf" srcId="{C47FF4D1-3080-41A1-8581-1597C380E335}" destId="{92F5AD06-D84D-478F-A355-A98719F53690}" srcOrd="0" destOrd="0" presId="urn:microsoft.com/office/officeart/2005/8/layout/lProcess2"/>
    <dgm:cxn modelId="{9A9A2D48-024B-44C3-8D7F-E0DB71AA5BC5}" type="presOf" srcId="{E069680A-1266-4746-879B-8AB791398B7D}" destId="{886D2109-3712-48CF-BC3E-D83B8358F302}" srcOrd="0" destOrd="0" presId="urn:microsoft.com/office/officeart/2005/8/layout/lProcess2"/>
    <dgm:cxn modelId="{673CFAC8-AC37-4EDB-B74E-B44E83ACE41F}" type="presOf" srcId="{4F034029-7CA8-4CB3-9EC6-942CA56952FF}" destId="{26DFE0E3-D1CC-412F-A078-0DB1AB40EF1C}" srcOrd="1" destOrd="0" presId="urn:microsoft.com/office/officeart/2005/8/layout/lProcess2"/>
    <dgm:cxn modelId="{996CD844-5184-4472-A5E5-5D0194105409}" type="presOf" srcId="{E562374D-4B58-4285-98E8-74D809641236}" destId="{00CAC64B-432D-4516-82D2-16253C3DF9C2}" srcOrd="0" destOrd="0" presId="urn:microsoft.com/office/officeart/2005/8/layout/lProcess2"/>
    <dgm:cxn modelId="{EC91750D-974D-46D0-A2DC-47F126B399E5}" type="presOf" srcId="{4375F676-4C0D-4210-BD6D-C3249AD417A0}" destId="{80498145-85E4-4495-8745-CDDB86C8E705}" srcOrd="0" destOrd="0" presId="urn:microsoft.com/office/officeart/2005/8/layout/lProcess2"/>
    <dgm:cxn modelId="{2760BBBE-960D-4135-A72F-B6DBE4BB3B21}" type="presOf" srcId="{BF37A1D5-D0F3-4EF0-8975-B574D8BAA1B8}" destId="{FA217560-1587-403F-97B1-EE5AAFA1C07C}" srcOrd="0" destOrd="0" presId="urn:microsoft.com/office/officeart/2005/8/layout/lProcess2"/>
    <dgm:cxn modelId="{E2FE7F80-0B03-4F36-A000-A2F61A9BB3FB}" srcId="{AB9733CD-8CB6-49D6-AA3E-FAB33817298E}" destId="{48585CDE-CAB9-41CB-BFE9-8E5D35848D5C}" srcOrd="0" destOrd="0" parTransId="{47F7D293-903F-4825-8088-162337EDECC3}" sibTransId="{3C2DF808-68F8-4FB7-A94F-DBF0FB6EC0D2}"/>
    <dgm:cxn modelId="{BAD4555B-0760-4F50-BB5F-AE9F0FECD180}" type="presOf" srcId="{2DC0EF8F-3B44-4EE9-9971-E7F813668771}" destId="{BCF89835-37BD-43D6-B6FA-9CC4528AE02F}" srcOrd="1" destOrd="0" presId="urn:microsoft.com/office/officeart/2005/8/layout/lProcess2"/>
    <dgm:cxn modelId="{759825D7-B409-4120-871B-586E1A41A80C}" srcId="{80E46325-4BE7-4834-9489-1EAF1093EBD4}" destId="{76F75B41-DF85-409D-B91A-E2912EE3C324}" srcOrd="5" destOrd="0" parTransId="{507AAB83-F7AA-4547-A6F6-F4579D585630}" sibTransId="{E2221520-3A3A-4BEF-B013-4D54B1607699}"/>
    <dgm:cxn modelId="{B89B0989-AA74-4D9F-BD7E-03CF53577F87}" type="presOf" srcId="{4134AD51-9E60-487E-9ABF-2B5663F3DB5F}" destId="{ACF0DA67-A959-44B8-B643-0B8E26A720FA}" srcOrd="0" destOrd="0" presId="urn:microsoft.com/office/officeart/2005/8/layout/lProcess2"/>
    <dgm:cxn modelId="{5EA4E3E5-C782-4E4F-B930-41F22B128F18}" type="presOf" srcId="{D5FD898C-6B78-4B67-A055-76E1D2F90A7E}" destId="{D49D0F73-A8BB-43C2-960D-55B1CD397DE6}" srcOrd="1" destOrd="0" presId="urn:microsoft.com/office/officeart/2005/8/layout/lProcess2"/>
    <dgm:cxn modelId="{2748916C-4CE0-4FB4-8F20-82E0CE741C6E}" type="presOf" srcId="{61D5D65C-E0B2-49B0-AD79-EFBF892BB671}" destId="{9289DBEF-EF3D-44EC-AA65-E9634623FB7A}" srcOrd="0" destOrd="0" presId="urn:microsoft.com/office/officeart/2005/8/layout/lProcess2"/>
    <dgm:cxn modelId="{82B9ADFE-82ED-4B9E-B19B-24006F0513FD}" srcId="{80E46325-4BE7-4834-9489-1EAF1093EBD4}" destId="{C47FF4D1-3080-41A1-8581-1597C380E335}" srcOrd="2" destOrd="0" parTransId="{C2DA2536-A6EA-42AC-ADEA-55EE1CFCF71D}" sibTransId="{3F20D2CB-9059-44BB-A8A6-93E0D5767A31}"/>
    <dgm:cxn modelId="{16C7D50D-DD01-4960-BDB9-89CEF556FDC2}" srcId="{3D1707ED-C57E-4905-9968-BA7F718FA6D9}" destId="{0BBCB8A4-F534-494E-954E-F369D880BD60}" srcOrd="2" destOrd="0" parTransId="{018B1916-C9E6-4C6A-A358-6F2C8FE1D2EE}" sibTransId="{6360E368-582F-4967-B6FC-D9E8046F42A2}"/>
    <dgm:cxn modelId="{005DB169-22F6-42CF-8965-62B5D9EA7AD6}" type="presOf" srcId="{3D1707ED-C57E-4905-9968-BA7F718FA6D9}" destId="{47BC0470-7E3B-41C4-8486-594060D50787}" srcOrd="0" destOrd="0" presId="urn:microsoft.com/office/officeart/2005/8/layout/lProcess2"/>
    <dgm:cxn modelId="{E4E3AF73-8824-46CB-844F-999E1B744DDB}" type="presOf" srcId="{C47FF4D1-3080-41A1-8581-1597C380E335}" destId="{B575ECDC-C944-4F68-A652-CDDDBE4564BE}" srcOrd="1" destOrd="0" presId="urn:microsoft.com/office/officeart/2005/8/layout/lProcess2"/>
    <dgm:cxn modelId="{C627CA03-9A49-493D-B266-51DE652DE076}" srcId="{80E46325-4BE7-4834-9489-1EAF1093EBD4}" destId="{8906D9B2-BB07-45ED-BABE-A4392E943666}" srcOrd="1" destOrd="0" parTransId="{4FE9962B-C0F7-4249-B22F-83571E60C345}" sibTransId="{6A65147F-E1E7-4E80-A0F5-B8778A539215}"/>
    <dgm:cxn modelId="{5EAF4A10-2B8C-4340-ADB4-1C9930C8ADC5}" type="presOf" srcId="{3D1707ED-C57E-4905-9968-BA7F718FA6D9}" destId="{2A70C6A9-0D14-43A8-8B91-6580E86E2FF6}" srcOrd="1" destOrd="0" presId="urn:microsoft.com/office/officeart/2005/8/layout/lProcess2"/>
    <dgm:cxn modelId="{B5FFA964-3266-4C86-9B0D-BAA76238CE6B}" srcId="{C47FF4D1-3080-41A1-8581-1597C380E335}" destId="{6992F522-9294-49CF-88BB-42C4C1869D72}" srcOrd="1" destOrd="0" parTransId="{8786E808-A671-43B1-961C-E8385E6A1854}" sibTransId="{38EC055E-2FCC-4183-AF94-8CA953D0C47C}"/>
    <dgm:cxn modelId="{3375CA02-58BB-4292-A1A9-20C750C0491C}" srcId="{AB9733CD-8CB6-49D6-AA3E-FAB33817298E}" destId="{7F4A136B-6F55-4569-AF99-DC44B1902E0C}" srcOrd="2" destOrd="0" parTransId="{16DA84D1-27DE-45E4-B4C4-947722CD70A8}" sibTransId="{A2850267-3253-4E43-B85F-839EA3CE39C4}"/>
    <dgm:cxn modelId="{EB292CA8-6F6E-40A8-ABB8-50C7298D3AFF}" type="presOf" srcId="{76F75B41-DF85-409D-B91A-E2912EE3C324}" destId="{FB5780BC-6072-4609-A721-FCD701A12C39}" srcOrd="0" destOrd="0" presId="urn:microsoft.com/office/officeart/2005/8/layout/lProcess2"/>
    <dgm:cxn modelId="{72E8110E-999F-470F-B37A-82EE7995476B}" type="presOf" srcId="{F802510E-46F0-4ADD-948C-46AFCD045364}" destId="{240F9FC6-05D2-4325-B342-097C7D62E4C5}" srcOrd="1" destOrd="0" presId="urn:microsoft.com/office/officeart/2005/8/layout/lProcess2"/>
    <dgm:cxn modelId="{1135D386-697B-4D72-B8DF-CF77D3CAD460}" type="presOf" srcId="{4E12F913-C140-4E4F-9F7E-0DDCE032FAEC}" destId="{B35F1F20-B33E-4D5D-839B-E64CB7942E22}" srcOrd="0" destOrd="0" presId="urn:microsoft.com/office/officeart/2005/8/layout/lProcess2"/>
    <dgm:cxn modelId="{DB1218BC-E9D0-45B4-BC49-C94CEFDC5FD4}" type="presOf" srcId="{365931A3-6226-4ECC-AD6B-EEE7ABE33DB8}" destId="{8A195238-434A-44C4-AB0A-D9B730EB8191}" srcOrd="0" destOrd="0" presId="urn:microsoft.com/office/officeart/2005/8/layout/lProcess2"/>
    <dgm:cxn modelId="{A565CC4C-6E81-4150-A532-0F568D0C38A0}" srcId="{76F75B41-DF85-409D-B91A-E2912EE3C324}" destId="{BF37A1D5-D0F3-4EF0-8975-B574D8BAA1B8}" srcOrd="0" destOrd="0" parTransId="{174B0767-C065-4E45-99CC-7EF79A0CAF6B}" sibTransId="{FB0B6795-2FC9-4239-9EC3-2A020200A0DC}"/>
    <dgm:cxn modelId="{1CB230E8-921E-4A40-9ECC-A6BBE6EFC6AC}" type="presOf" srcId="{18B07482-FCFA-41BB-97B6-30B6E3F12FF5}" destId="{E31EAC9C-DB16-4905-8153-3F17CD043951}" srcOrd="0" destOrd="0" presId="urn:microsoft.com/office/officeart/2005/8/layout/lProcess2"/>
    <dgm:cxn modelId="{3BE14946-409F-4FA5-AD43-D9798F2CF0F3}" srcId="{4F034029-7CA8-4CB3-9EC6-942CA56952FF}" destId="{97075D66-5CAE-4D04-8BAF-BABE7D5E285F}" srcOrd="0" destOrd="0" parTransId="{56037276-9A99-4985-97D5-49B1535795F6}" sibTransId="{AE431B25-AC9A-4A47-8D58-47485A20F635}"/>
    <dgm:cxn modelId="{FD30CA85-8A57-45C8-BF76-F7894FA48FFF}" srcId="{AB9733CD-8CB6-49D6-AA3E-FAB33817298E}" destId="{E562374D-4B58-4285-98E8-74D809641236}" srcOrd="1" destOrd="0" parTransId="{EAE4EF8E-FFB2-4B64-B154-363668E5B406}" sibTransId="{0E396E6E-1536-48CB-ACD9-A5F04D66AD91}"/>
    <dgm:cxn modelId="{E859C59F-0E1E-4424-ACB8-2CA9E3A86121}" srcId="{80E46325-4BE7-4834-9489-1EAF1093EBD4}" destId="{3D1707ED-C57E-4905-9968-BA7F718FA6D9}" srcOrd="3" destOrd="0" parTransId="{7F2E295D-43F1-40DA-B58C-B276E6F2D10F}" sibTransId="{11F674BC-F18C-4743-8E21-4E4046496974}"/>
    <dgm:cxn modelId="{1801EB48-784E-48D8-9D3B-DBD5FB98AEA7}" type="presOf" srcId="{8906D9B2-BB07-45ED-BABE-A4392E943666}" destId="{BA537C39-A3DD-4E46-B96D-4C676E4DE562}" srcOrd="1" destOrd="0" presId="urn:microsoft.com/office/officeart/2005/8/layout/lProcess2"/>
    <dgm:cxn modelId="{D7D93200-1F1A-4C5C-A288-777EA0FEC84F}" type="presOf" srcId="{B7C16C5D-16F9-4580-BA1D-AB22F0015744}" destId="{B9A3E61C-E22B-4F5F-B252-3535AEB5E5F5}" srcOrd="0" destOrd="0" presId="urn:microsoft.com/office/officeart/2005/8/layout/lProcess2"/>
    <dgm:cxn modelId="{F80828CC-6FBF-4AF3-BCEC-1E9458AA4A9D}" type="presOf" srcId="{AB9733CD-8CB6-49D6-AA3E-FAB33817298E}" destId="{60FB3593-DAF1-418C-A428-805669CE736D}" srcOrd="1" destOrd="0" presId="urn:microsoft.com/office/officeart/2005/8/layout/lProcess2"/>
    <dgm:cxn modelId="{6C8FCF53-9F69-47B3-80BB-250E09BA2D1B}" srcId="{3D1707ED-C57E-4905-9968-BA7F718FA6D9}" destId="{5DC09104-C578-4552-AD6D-49355278C830}" srcOrd="0" destOrd="0" parTransId="{2926C93C-8724-44F0-AC24-C5AAFFB2BAC9}" sibTransId="{84E4961F-E9D6-4360-826D-B10CC3F6D176}"/>
    <dgm:cxn modelId="{A93981D4-5220-452A-8A4A-5BD05B1F3364}" type="presOf" srcId="{0BBCB8A4-F534-494E-954E-F369D880BD60}" destId="{727283CD-6CE3-49FE-95B3-99C33897A084}" srcOrd="0" destOrd="0" presId="urn:microsoft.com/office/officeart/2005/8/layout/lProcess2"/>
    <dgm:cxn modelId="{5FA1CE21-30F2-4321-801D-F46DE83B2B77}" srcId="{80E46325-4BE7-4834-9489-1EAF1093EBD4}" destId="{4F034029-7CA8-4CB3-9EC6-942CA56952FF}" srcOrd="7" destOrd="0" parTransId="{7263F8E0-C166-4741-B6B5-E828809BB3C3}" sibTransId="{AB3DED99-FD94-4284-B790-CECB3F135828}"/>
    <dgm:cxn modelId="{32134263-54E8-4727-AF0F-E0E41CCC17EB}" type="presOf" srcId="{8716B9B2-4362-4E03-AED0-8D9F38237240}" destId="{22A21C89-3963-4969-8D8D-D77FCB7BF7F5}" srcOrd="0" destOrd="0" presId="urn:microsoft.com/office/officeart/2005/8/layout/lProcess2"/>
    <dgm:cxn modelId="{2C26040B-F3A1-49BF-A2B5-E6C67E37A1CB}" srcId="{D5FD898C-6B78-4B67-A055-76E1D2F90A7E}" destId="{365931A3-6226-4ECC-AD6B-EEE7ABE33DB8}" srcOrd="2" destOrd="0" parTransId="{93E9509D-BDE0-4BA1-93A6-0ABE0222DA8C}" sibTransId="{1D3F5585-0F1C-4953-94F6-5E24711777C6}"/>
    <dgm:cxn modelId="{33C14888-B431-4A2D-B6CE-BBD644C18FD0}" type="presOf" srcId="{F802510E-46F0-4ADD-948C-46AFCD045364}" destId="{2CE6E995-B65B-4A65-913A-B36131AB012A}" srcOrd="0" destOrd="0" presId="urn:microsoft.com/office/officeart/2005/8/layout/lProcess2"/>
    <dgm:cxn modelId="{466E14C3-7837-400F-BE26-84E35B02FA40}" type="presOf" srcId="{56D92EEF-AF66-4E0D-BF5C-AAC37E0F7051}" destId="{A3E5511F-F34B-4F4D-8406-2BBC05BF800E}" srcOrd="0" destOrd="0" presId="urn:microsoft.com/office/officeart/2005/8/layout/lProcess2"/>
    <dgm:cxn modelId="{DED67C27-8D29-45FF-BA62-109171405038}" srcId="{80E46325-4BE7-4834-9489-1EAF1093EBD4}" destId="{AB9733CD-8CB6-49D6-AA3E-FAB33817298E}" srcOrd="6" destOrd="0" parTransId="{A775B866-28BB-48A8-8DD8-A2EB5497FEC2}" sibTransId="{348D730D-304D-482B-99A1-B54F3CB3B991}"/>
    <dgm:cxn modelId="{5E48E496-8792-4EFF-B2C3-35D41A0AC7CD}" srcId="{8906D9B2-BB07-45ED-BABE-A4392E943666}" destId="{4E12F913-C140-4E4F-9F7E-0DDCE032FAEC}" srcOrd="1" destOrd="0" parTransId="{B45E6007-0272-4859-99CD-505445B15A4D}" sibTransId="{6FC0B778-9DA3-4C10-9552-2CB43B3AB8B5}"/>
    <dgm:cxn modelId="{B847BC34-C733-447E-94A3-C36C35378D98}" type="presOf" srcId="{D5FD898C-6B78-4B67-A055-76E1D2F90A7E}" destId="{3172E945-7FA7-4D9F-BD81-DDD10709D1A7}" srcOrd="0" destOrd="0" presId="urn:microsoft.com/office/officeart/2005/8/layout/lProcess2"/>
    <dgm:cxn modelId="{04FF84A2-E192-4782-B620-CF33B6321EBD}" srcId="{C47FF4D1-3080-41A1-8581-1597C380E335}" destId="{4134AD51-9E60-487E-9ABF-2B5663F3DB5F}" srcOrd="2" destOrd="0" parTransId="{07303C8E-C083-44F9-BF54-4AE5AA30C3D8}" sibTransId="{671A7FEA-13AE-49AC-8272-DA228B7A624A}"/>
    <dgm:cxn modelId="{39252295-BE49-4502-B9B3-B7DBDB46495C}" srcId="{8906D9B2-BB07-45ED-BABE-A4392E943666}" destId="{E069680A-1266-4746-879B-8AB791398B7D}" srcOrd="0" destOrd="0" parTransId="{F45919F0-9ED0-4EA3-85BE-A7B500F6EC96}" sibTransId="{BC694974-4871-4D59-BA96-09AA41502776}"/>
    <dgm:cxn modelId="{0DE641EC-4859-4E0E-98F3-CD0AF3F90CFF}" type="presOf" srcId="{76F75B41-DF85-409D-B91A-E2912EE3C324}" destId="{62C01814-41C6-466B-90AC-1BB0133725DF}" srcOrd="1" destOrd="0" presId="urn:microsoft.com/office/officeart/2005/8/layout/lProcess2"/>
    <dgm:cxn modelId="{E6961910-1662-429E-8514-AE10F6504162}" srcId="{3D1707ED-C57E-4905-9968-BA7F718FA6D9}" destId="{B7C16C5D-16F9-4580-BA1D-AB22F0015744}" srcOrd="1" destOrd="0" parTransId="{40175579-C7C8-4FF6-9F0A-CC7C7383B377}" sibTransId="{B6B9C55E-1969-4F3F-9A8D-5564CC5DFE8F}"/>
    <dgm:cxn modelId="{FC033D0A-F9A7-4944-A2A9-07FEDCA4F8B8}" type="presOf" srcId="{8906D9B2-BB07-45ED-BABE-A4392E943666}" destId="{47795375-6E82-41AC-9CAD-6E42E74D6D74}" srcOrd="0" destOrd="0" presId="urn:microsoft.com/office/officeart/2005/8/layout/lProcess2"/>
    <dgm:cxn modelId="{B0BAE198-34B1-4D41-B308-EF4DB3E7E63D}" type="presOf" srcId="{2DC0EF8F-3B44-4EE9-9971-E7F813668771}" destId="{BCCE43D6-31FE-4D0D-87B1-D1D1189BFB9A}" srcOrd="0" destOrd="0" presId="urn:microsoft.com/office/officeart/2005/8/layout/lProcess2"/>
    <dgm:cxn modelId="{50449715-1B5A-45C6-BB3A-EB3F4391AA53}" type="presOf" srcId="{5DC09104-C578-4552-AD6D-49355278C830}" destId="{4E9E1576-12AF-466D-BADD-4AADCD9802B6}" srcOrd="0" destOrd="0" presId="urn:microsoft.com/office/officeart/2005/8/layout/lProcess2"/>
    <dgm:cxn modelId="{C1BB6DB0-EC58-4EEA-B490-E7267BAC9F2F}" type="presOf" srcId="{AB9733CD-8CB6-49D6-AA3E-FAB33817298E}" destId="{1B4713F2-8DF7-4DAE-9371-8C238B90F17C}" srcOrd="0" destOrd="0" presId="urn:microsoft.com/office/officeart/2005/8/layout/lProcess2"/>
    <dgm:cxn modelId="{154A0062-D931-4C32-BD59-395D7E0C121C}" type="presOf" srcId="{8535EF03-7CBE-40E4-BEA7-8DF35CD35892}" destId="{C69E5C48-19BD-49B5-B38E-E3C547834E3C}" srcOrd="0" destOrd="0" presId="urn:microsoft.com/office/officeart/2005/8/layout/lProcess2"/>
    <dgm:cxn modelId="{6C066FAF-A02E-485B-8F04-9020D5C8F368}" srcId="{D5FD898C-6B78-4B67-A055-76E1D2F90A7E}" destId="{56D92EEF-AF66-4E0D-BF5C-AAC37E0F7051}" srcOrd="0" destOrd="0" parTransId="{71BC9E85-CBF1-414E-8691-49247C442D93}" sibTransId="{5795C0F8-EC20-4AF2-A500-37654462A5C4}"/>
    <dgm:cxn modelId="{A343699C-A04B-4826-8CCB-CDA19B7D3BB5}" type="presOf" srcId="{48585CDE-CAB9-41CB-BFE9-8E5D35848D5C}" destId="{31CB38D9-1C28-4D78-9D68-FB717C10060B}" srcOrd="0" destOrd="0" presId="urn:microsoft.com/office/officeart/2005/8/layout/lProcess2"/>
    <dgm:cxn modelId="{AC6E462D-417A-4225-92FC-6689EF313AE8}" type="presParOf" srcId="{DDEFD768-BFD4-480F-B4E3-1AE1151B6956}" destId="{A3F3FA23-D367-4DFC-A5D7-8C45377591A0}" srcOrd="0" destOrd="0" presId="urn:microsoft.com/office/officeart/2005/8/layout/lProcess2"/>
    <dgm:cxn modelId="{663C6DE6-971F-4655-99BA-CD10372870D7}" type="presParOf" srcId="{A3F3FA23-D367-4DFC-A5D7-8C45377591A0}" destId="{3172E945-7FA7-4D9F-BD81-DDD10709D1A7}" srcOrd="0" destOrd="0" presId="urn:microsoft.com/office/officeart/2005/8/layout/lProcess2"/>
    <dgm:cxn modelId="{68EE5F51-92BB-4782-BB0E-6B3B5D3031F5}" type="presParOf" srcId="{A3F3FA23-D367-4DFC-A5D7-8C45377591A0}" destId="{D49D0F73-A8BB-43C2-960D-55B1CD397DE6}" srcOrd="1" destOrd="0" presId="urn:microsoft.com/office/officeart/2005/8/layout/lProcess2"/>
    <dgm:cxn modelId="{8E8F0677-6C37-4547-8184-B3F2B3BB6EAD}" type="presParOf" srcId="{A3F3FA23-D367-4DFC-A5D7-8C45377591A0}" destId="{352E965E-9E6C-44F3-B063-2D4F41AD42DC}" srcOrd="2" destOrd="0" presId="urn:microsoft.com/office/officeart/2005/8/layout/lProcess2"/>
    <dgm:cxn modelId="{93430CA6-6747-4E26-9850-1356F54E434F}" type="presParOf" srcId="{352E965E-9E6C-44F3-B063-2D4F41AD42DC}" destId="{45C0E2BD-580F-4FA1-85A0-75E07D612A74}" srcOrd="0" destOrd="0" presId="urn:microsoft.com/office/officeart/2005/8/layout/lProcess2"/>
    <dgm:cxn modelId="{17914B89-C3EF-4B48-9261-192DA1EA0F9A}" type="presParOf" srcId="{45C0E2BD-580F-4FA1-85A0-75E07D612A74}" destId="{A3E5511F-F34B-4F4D-8406-2BBC05BF800E}" srcOrd="0" destOrd="0" presId="urn:microsoft.com/office/officeart/2005/8/layout/lProcess2"/>
    <dgm:cxn modelId="{7704C860-967E-4C9D-8982-9EB3074F98EF}" type="presParOf" srcId="{45C0E2BD-580F-4FA1-85A0-75E07D612A74}" destId="{7587542F-4A39-47FC-A26C-E967C58A7FC4}" srcOrd="1" destOrd="0" presId="urn:microsoft.com/office/officeart/2005/8/layout/lProcess2"/>
    <dgm:cxn modelId="{DE921F22-839B-4A19-9CBF-E6F1D62F70B5}" type="presParOf" srcId="{45C0E2BD-580F-4FA1-85A0-75E07D612A74}" destId="{A6B81C73-B21E-4510-8D94-A212F160E383}" srcOrd="2" destOrd="0" presId="urn:microsoft.com/office/officeart/2005/8/layout/lProcess2"/>
    <dgm:cxn modelId="{7271622E-702A-4513-A90C-6BEDE0EE93F0}" type="presParOf" srcId="{45C0E2BD-580F-4FA1-85A0-75E07D612A74}" destId="{AD5EA53A-1906-4B44-83EE-E8E41B535E48}" srcOrd="3" destOrd="0" presId="urn:microsoft.com/office/officeart/2005/8/layout/lProcess2"/>
    <dgm:cxn modelId="{342A37CB-9D24-4FAF-849B-7AFF5B476632}" type="presParOf" srcId="{45C0E2BD-580F-4FA1-85A0-75E07D612A74}" destId="{8A195238-434A-44C4-AB0A-D9B730EB8191}" srcOrd="4" destOrd="0" presId="urn:microsoft.com/office/officeart/2005/8/layout/lProcess2"/>
    <dgm:cxn modelId="{8919FE07-6085-42DC-A19E-69F1C2929366}" type="presParOf" srcId="{DDEFD768-BFD4-480F-B4E3-1AE1151B6956}" destId="{6ABC4C58-ECAE-460A-9250-C27DE8B5A304}" srcOrd="1" destOrd="0" presId="urn:microsoft.com/office/officeart/2005/8/layout/lProcess2"/>
    <dgm:cxn modelId="{9558895E-65C2-4DD7-A32F-01E6DAE27AD2}" type="presParOf" srcId="{DDEFD768-BFD4-480F-B4E3-1AE1151B6956}" destId="{EA55F5EE-F759-4381-A271-7D9A44D41784}" srcOrd="2" destOrd="0" presId="urn:microsoft.com/office/officeart/2005/8/layout/lProcess2"/>
    <dgm:cxn modelId="{A4948F33-A9B7-41D8-BE6E-8836009CE67B}" type="presParOf" srcId="{EA55F5EE-F759-4381-A271-7D9A44D41784}" destId="{47795375-6E82-41AC-9CAD-6E42E74D6D74}" srcOrd="0" destOrd="0" presId="urn:microsoft.com/office/officeart/2005/8/layout/lProcess2"/>
    <dgm:cxn modelId="{B1F63D1F-E1C2-467D-9176-78A2EC6CED22}" type="presParOf" srcId="{EA55F5EE-F759-4381-A271-7D9A44D41784}" destId="{BA537C39-A3DD-4E46-B96D-4C676E4DE562}" srcOrd="1" destOrd="0" presId="urn:microsoft.com/office/officeart/2005/8/layout/lProcess2"/>
    <dgm:cxn modelId="{CD42CF6D-9420-45E8-9E00-DF6022E25ABB}" type="presParOf" srcId="{EA55F5EE-F759-4381-A271-7D9A44D41784}" destId="{42F2C73A-3108-4791-84EE-6F9A82A4C90A}" srcOrd="2" destOrd="0" presId="urn:microsoft.com/office/officeart/2005/8/layout/lProcess2"/>
    <dgm:cxn modelId="{C5C18E04-E176-43BD-A491-523CCE57CFD2}" type="presParOf" srcId="{42F2C73A-3108-4791-84EE-6F9A82A4C90A}" destId="{B8F678C1-EF81-4A7F-8F3B-DE8D646479A4}" srcOrd="0" destOrd="0" presId="urn:microsoft.com/office/officeart/2005/8/layout/lProcess2"/>
    <dgm:cxn modelId="{005B6FE4-C5C3-43F8-9076-27DE8693EBFA}" type="presParOf" srcId="{B8F678C1-EF81-4A7F-8F3B-DE8D646479A4}" destId="{886D2109-3712-48CF-BC3E-D83B8358F302}" srcOrd="0" destOrd="0" presId="urn:microsoft.com/office/officeart/2005/8/layout/lProcess2"/>
    <dgm:cxn modelId="{7CC0A13D-2E35-44C0-8CEF-3106AE9A377B}" type="presParOf" srcId="{B8F678C1-EF81-4A7F-8F3B-DE8D646479A4}" destId="{79474E92-B387-4235-AF69-0D24C435806E}" srcOrd="1" destOrd="0" presId="urn:microsoft.com/office/officeart/2005/8/layout/lProcess2"/>
    <dgm:cxn modelId="{4651C9DF-00AF-46DD-BB3C-2F5A0BFE0803}" type="presParOf" srcId="{B8F678C1-EF81-4A7F-8F3B-DE8D646479A4}" destId="{B35F1F20-B33E-4D5D-839B-E64CB7942E22}" srcOrd="2" destOrd="0" presId="urn:microsoft.com/office/officeart/2005/8/layout/lProcess2"/>
    <dgm:cxn modelId="{4F30BF8B-C286-4F7E-919B-FE8723CABBFE}" type="presParOf" srcId="{B8F678C1-EF81-4A7F-8F3B-DE8D646479A4}" destId="{276E0D7D-6ED1-4B98-AF2C-622C8482E656}" srcOrd="3" destOrd="0" presId="urn:microsoft.com/office/officeart/2005/8/layout/lProcess2"/>
    <dgm:cxn modelId="{089BF88F-8264-4A00-9829-57408A49706C}" type="presParOf" srcId="{B8F678C1-EF81-4A7F-8F3B-DE8D646479A4}" destId="{80498145-85E4-4495-8745-CDDB86C8E705}" srcOrd="4" destOrd="0" presId="urn:microsoft.com/office/officeart/2005/8/layout/lProcess2"/>
    <dgm:cxn modelId="{9AEE8F62-3FD0-4BD8-9A55-D7AD61F1189E}" type="presParOf" srcId="{DDEFD768-BFD4-480F-B4E3-1AE1151B6956}" destId="{947E9129-1F69-42B8-AA5B-6DAC088EDB66}" srcOrd="3" destOrd="0" presId="urn:microsoft.com/office/officeart/2005/8/layout/lProcess2"/>
    <dgm:cxn modelId="{CAD995C5-61A3-469E-B4DA-47995DEB7DEF}" type="presParOf" srcId="{DDEFD768-BFD4-480F-B4E3-1AE1151B6956}" destId="{4AA4115D-29AE-485C-96F2-CB37DED6D5F7}" srcOrd="4" destOrd="0" presId="urn:microsoft.com/office/officeart/2005/8/layout/lProcess2"/>
    <dgm:cxn modelId="{70AAB3D9-92EE-4EDC-B131-4D00905EF9E1}" type="presParOf" srcId="{4AA4115D-29AE-485C-96F2-CB37DED6D5F7}" destId="{92F5AD06-D84D-478F-A355-A98719F53690}" srcOrd="0" destOrd="0" presId="urn:microsoft.com/office/officeart/2005/8/layout/lProcess2"/>
    <dgm:cxn modelId="{798C21C0-D357-43F7-84CA-F4209FEC0D3A}" type="presParOf" srcId="{4AA4115D-29AE-485C-96F2-CB37DED6D5F7}" destId="{B575ECDC-C944-4F68-A652-CDDDBE4564BE}" srcOrd="1" destOrd="0" presId="urn:microsoft.com/office/officeart/2005/8/layout/lProcess2"/>
    <dgm:cxn modelId="{065635B1-4682-4E83-A96A-E4B9C4FF6E4F}" type="presParOf" srcId="{4AA4115D-29AE-485C-96F2-CB37DED6D5F7}" destId="{AC2D30D1-D220-4F59-8D59-5F6F3D2D5D10}" srcOrd="2" destOrd="0" presId="urn:microsoft.com/office/officeart/2005/8/layout/lProcess2"/>
    <dgm:cxn modelId="{26EFAB7A-9F1E-429C-B5C9-72154F013586}" type="presParOf" srcId="{AC2D30D1-D220-4F59-8D59-5F6F3D2D5D10}" destId="{13A9041A-72E3-432E-9E17-171CF6925A44}" srcOrd="0" destOrd="0" presId="urn:microsoft.com/office/officeart/2005/8/layout/lProcess2"/>
    <dgm:cxn modelId="{9DAECE8B-B172-49C0-B79B-2D8C58DDA154}" type="presParOf" srcId="{13A9041A-72E3-432E-9E17-171CF6925A44}" destId="{E31EAC9C-DB16-4905-8153-3F17CD043951}" srcOrd="0" destOrd="0" presId="urn:microsoft.com/office/officeart/2005/8/layout/lProcess2"/>
    <dgm:cxn modelId="{66B51371-25B0-44C1-8D48-21930E61F0C3}" type="presParOf" srcId="{13A9041A-72E3-432E-9E17-171CF6925A44}" destId="{2D2EE136-46BE-4632-ACBF-5544C5697192}" srcOrd="1" destOrd="0" presId="urn:microsoft.com/office/officeart/2005/8/layout/lProcess2"/>
    <dgm:cxn modelId="{C9A97E59-108F-4D3B-A29F-15F604E903F6}" type="presParOf" srcId="{13A9041A-72E3-432E-9E17-171CF6925A44}" destId="{F0A8EA65-3073-43ED-BBD1-97E5DC0521F6}" srcOrd="2" destOrd="0" presId="urn:microsoft.com/office/officeart/2005/8/layout/lProcess2"/>
    <dgm:cxn modelId="{ECC63F7B-7954-4EC0-A502-1EE0B2E7FABB}" type="presParOf" srcId="{13A9041A-72E3-432E-9E17-171CF6925A44}" destId="{EA76D7E3-AB81-4812-9B57-420FFFA5418A}" srcOrd="3" destOrd="0" presId="urn:microsoft.com/office/officeart/2005/8/layout/lProcess2"/>
    <dgm:cxn modelId="{C8B19136-A0B3-44BA-8A54-E2CFD8726920}" type="presParOf" srcId="{13A9041A-72E3-432E-9E17-171CF6925A44}" destId="{ACF0DA67-A959-44B8-B643-0B8E26A720FA}" srcOrd="4" destOrd="0" presId="urn:microsoft.com/office/officeart/2005/8/layout/lProcess2"/>
    <dgm:cxn modelId="{3F2B3EBA-8D2B-4A25-8232-273979D3A562}" type="presParOf" srcId="{DDEFD768-BFD4-480F-B4E3-1AE1151B6956}" destId="{D8112440-0585-489E-9759-EAFC4C08E1EC}" srcOrd="5" destOrd="0" presId="urn:microsoft.com/office/officeart/2005/8/layout/lProcess2"/>
    <dgm:cxn modelId="{B50444DC-2FC8-47FC-B76B-B454BB8BAC94}" type="presParOf" srcId="{DDEFD768-BFD4-480F-B4E3-1AE1151B6956}" destId="{36E24859-912C-4BBF-A052-DE7AB7031688}" srcOrd="6" destOrd="0" presId="urn:microsoft.com/office/officeart/2005/8/layout/lProcess2"/>
    <dgm:cxn modelId="{53B9CD6E-3012-465A-B4F1-B592D13B717C}" type="presParOf" srcId="{36E24859-912C-4BBF-A052-DE7AB7031688}" destId="{47BC0470-7E3B-41C4-8486-594060D50787}" srcOrd="0" destOrd="0" presId="urn:microsoft.com/office/officeart/2005/8/layout/lProcess2"/>
    <dgm:cxn modelId="{BE369D4E-BBE1-4AA2-930E-AFCA55B6EA85}" type="presParOf" srcId="{36E24859-912C-4BBF-A052-DE7AB7031688}" destId="{2A70C6A9-0D14-43A8-8B91-6580E86E2FF6}" srcOrd="1" destOrd="0" presId="urn:microsoft.com/office/officeart/2005/8/layout/lProcess2"/>
    <dgm:cxn modelId="{3349C908-08AE-4810-B86A-2DC0B179DE25}" type="presParOf" srcId="{36E24859-912C-4BBF-A052-DE7AB7031688}" destId="{6060E84E-1B50-4161-A366-45A771F384DD}" srcOrd="2" destOrd="0" presId="urn:microsoft.com/office/officeart/2005/8/layout/lProcess2"/>
    <dgm:cxn modelId="{2B65AC58-2834-4B73-9D15-FBD86C2FA1F3}" type="presParOf" srcId="{6060E84E-1B50-4161-A366-45A771F384DD}" destId="{C710C19E-8048-4456-B8CD-4EAC55DFD437}" srcOrd="0" destOrd="0" presId="urn:microsoft.com/office/officeart/2005/8/layout/lProcess2"/>
    <dgm:cxn modelId="{4177FD30-E48E-485F-9BD3-FAA0B93A869E}" type="presParOf" srcId="{C710C19E-8048-4456-B8CD-4EAC55DFD437}" destId="{4E9E1576-12AF-466D-BADD-4AADCD9802B6}" srcOrd="0" destOrd="0" presId="urn:microsoft.com/office/officeart/2005/8/layout/lProcess2"/>
    <dgm:cxn modelId="{F8E257DC-876F-4350-BDBF-CA385140B56E}" type="presParOf" srcId="{C710C19E-8048-4456-B8CD-4EAC55DFD437}" destId="{619CC82F-B406-467E-AB73-34CEDE7D43AA}" srcOrd="1" destOrd="0" presId="urn:microsoft.com/office/officeart/2005/8/layout/lProcess2"/>
    <dgm:cxn modelId="{75C5F094-A56D-47F7-8ADF-E51B7B28D961}" type="presParOf" srcId="{C710C19E-8048-4456-B8CD-4EAC55DFD437}" destId="{B9A3E61C-E22B-4F5F-B252-3535AEB5E5F5}" srcOrd="2" destOrd="0" presId="urn:microsoft.com/office/officeart/2005/8/layout/lProcess2"/>
    <dgm:cxn modelId="{A7EB7336-97D0-4D91-9D84-54D6245D0294}" type="presParOf" srcId="{C710C19E-8048-4456-B8CD-4EAC55DFD437}" destId="{C1979330-D421-4B33-BA38-FACDA27633DC}" srcOrd="3" destOrd="0" presId="urn:microsoft.com/office/officeart/2005/8/layout/lProcess2"/>
    <dgm:cxn modelId="{F2DE345B-F235-4C3F-A279-DAE5FCED23DE}" type="presParOf" srcId="{C710C19E-8048-4456-B8CD-4EAC55DFD437}" destId="{727283CD-6CE3-49FE-95B3-99C33897A084}" srcOrd="4" destOrd="0" presId="urn:microsoft.com/office/officeart/2005/8/layout/lProcess2"/>
    <dgm:cxn modelId="{5D15118A-D312-4FF1-A43E-E2D3ED5B3D7F}" type="presParOf" srcId="{DDEFD768-BFD4-480F-B4E3-1AE1151B6956}" destId="{D3B32FB3-3CE0-4A9A-8F47-5DC0047FDDCB}" srcOrd="7" destOrd="0" presId="urn:microsoft.com/office/officeart/2005/8/layout/lProcess2"/>
    <dgm:cxn modelId="{9783C4DF-D9BF-45D5-9D73-BAF9083CDC51}" type="presParOf" srcId="{DDEFD768-BFD4-480F-B4E3-1AE1151B6956}" destId="{5D91F8B0-C6CD-4C5D-ABE7-24AE109C9D71}" srcOrd="8" destOrd="0" presId="urn:microsoft.com/office/officeart/2005/8/layout/lProcess2"/>
    <dgm:cxn modelId="{6CF5969E-548D-4142-84DD-67A15E02E5A3}" type="presParOf" srcId="{5D91F8B0-C6CD-4C5D-ABE7-24AE109C9D71}" destId="{2CE6E995-B65B-4A65-913A-B36131AB012A}" srcOrd="0" destOrd="0" presId="urn:microsoft.com/office/officeart/2005/8/layout/lProcess2"/>
    <dgm:cxn modelId="{6BE1E3EB-DC80-4813-B7F1-AE5928F78A36}" type="presParOf" srcId="{5D91F8B0-C6CD-4C5D-ABE7-24AE109C9D71}" destId="{240F9FC6-05D2-4325-B342-097C7D62E4C5}" srcOrd="1" destOrd="0" presId="urn:microsoft.com/office/officeart/2005/8/layout/lProcess2"/>
    <dgm:cxn modelId="{A4DA0DC1-C473-4741-8EF3-A25A9BBBDA48}" type="presParOf" srcId="{5D91F8B0-C6CD-4C5D-ABE7-24AE109C9D71}" destId="{3B56F4EF-E953-4300-9815-DBA26E07827F}" srcOrd="2" destOrd="0" presId="urn:microsoft.com/office/officeart/2005/8/layout/lProcess2"/>
    <dgm:cxn modelId="{5145CAA2-2D4A-4FBE-A90A-5E813F511724}" type="presParOf" srcId="{3B56F4EF-E953-4300-9815-DBA26E07827F}" destId="{D27622D9-EDD6-474D-A940-F385B1930424}" srcOrd="0" destOrd="0" presId="urn:microsoft.com/office/officeart/2005/8/layout/lProcess2"/>
    <dgm:cxn modelId="{13F6C8E4-CE74-4038-A162-B4F6680F0D5B}" type="presParOf" srcId="{DDEFD768-BFD4-480F-B4E3-1AE1151B6956}" destId="{A08C9659-5920-439A-9F8A-984D73CD06E6}" srcOrd="9" destOrd="0" presId="urn:microsoft.com/office/officeart/2005/8/layout/lProcess2"/>
    <dgm:cxn modelId="{E99F74DD-9DDE-4240-9AB8-9F19C0593F70}" type="presParOf" srcId="{DDEFD768-BFD4-480F-B4E3-1AE1151B6956}" destId="{15C0E131-AD56-4E2A-9783-7BC008A2B62A}" srcOrd="10" destOrd="0" presId="urn:microsoft.com/office/officeart/2005/8/layout/lProcess2"/>
    <dgm:cxn modelId="{FF55A435-526A-4759-9961-5B5DEBE3C503}" type="presParOf" srcId="{15C0E131-AD56-4E2A-9783-7BC008A2B62A}" destId="{FB5780BC-6072-4609-A721-FCD701A12C39}" srcOrd="0" destOrd="0" presId="urn:microsoft.com/office/officeart/2005/8/layout/lProcess2"/>
    <dgm:cxn modelId="{3C34A9BE-FAA5-4EA8-810B-D04A12B39790}" type="presParOf" srcId="{15C0E131-AD56-4E2A-9783-7BC008A2B62A}" destId="{62C01814-41C6-466B-90AC-1BB0133725DF}" srcOrd="1" destOrd="0" presId="urn:microsoft.com/office/officeart/2005/8/layout/lProcess2"/>
    <dgm:cxn modelId="{58C0705C-1E09-49D5-BED0-D55174837998}" type="presParOf" srcId="{15C0E131-AD56-4E2A-9783-7BC008A2B62A}" destId="{E2FB3ECE-F9A8-4472-8ABD-C451C96094F0}" srcOrd="2" destOrd="0" presId="urn:microsoft.com/office/officeart/2005/8/layout/lProcess2"/>
    <dgm:cxn modelId="{B2A2D7BC-50E5-4EA3-A86F-2F08C2962E6E}" type="presParOf" srcId="{E2FB3ECE-F9A8-4472-8ABD-C451C96094F0}" destId="{FFB5AD6C-96D3-4BF6-B298-C918602264E2}" srcOrd="0" destOrd="0" presId="urn:microsoft.com/office/officeart/2005/8/layout/lProcess2"/>
    <dgm:cxn modelId="{3903C851-7B71-4E06-ABA6-65B14BD05457}" type="presParOf" srcId="{FFB5AD6C-96D3-4BF6-B298-C918602264E2}" destId="{FA217560-1587-403F-97B1-EE5AAFA1C07C}" srcOrd="0" destOrd="0" presId="urn:microsoft.com/office/officeart/2005/8/layout/lProcess2"/>
    <dgm:cxn modelId="{F7E2A04A-5DD3-47A7-A175-879F3D0B7657}" type="presParOf" srcId="{DDEFD768-BFD4-480F-B4E3-1AE1151B6956}" destId="{67EFA386-69C1-44EA-B594-C725B8A65602}" srcOrd="11" destOrd="0" presId="urn:microsoft.com/office/officeart/2005/8/layout/lProcess2"/>
    <dgm:cxn modelId="{8496A147-0A9A-4EC1-970F-75D4B8B20545}" type="presParOf" srcId="{DDEFD768-BFD4-480F-B4E3-1AE1151B6956}" destId="{42ED815F-86C7-44D3-A4AA-856A04AC6394}" srcOrd="12" destOrd="0" presId="urn:microsoft.com/office/officeart/2005/8/layout/lProcess2"/>
    <dgm:cxn modelId="{6DA02C13-32A2-44BB-9F33-613D3CE61EF0}" type="presParOf" srcId="{42ED815F-86C7-44D3-A4AA-856A04AC6394}" destId="{1B4713F2-8DF7-4DAE-9371-8C238B90F17C}" srcOrd="0" destOrd="0" presId="urn:microsoft.com/office/officeart/2005/8/layout/lProcess2"/>
    <dgm:cxn modelId="{A22B2B7E-2026-4ED2-B0CF-887C17529AB3}" type="presParOf" srcId="{42ED815F-86C7-44D3-A4AA-856A04AC6394}" destId="{60FB3593-DAF1-418C-A428-805669CE736D}" srcOrd="1" destOrd="0" presId="urn:microsoft.com/office/officeart/2005/8/layout/lProcess2"/>
    <dgm:cxn modelId="{2469B06A-0461-484E-8DEB-1EB9D7708966}" type="presParOf" srcId="{42ED815F-86C7-44D3-A4AA-856A04AC6394}" destId="{741AD2F6-4E9B-4595-8761-C474A4DE08E3}" srcOrd="2" destOrd="0" presId="urn:microsoft.com/office/officeart/2005/8/layout/lProcess2"/>
    <dgm:cxn modelId="{75525C10-71A7-4A3B-A9E7-696085F39FA6}" type="presParOf" srcId="{741AD2F6-4E9B-4595-8761-C474A4DE08E3}" destId="{8DD251CC-E18E-4049-8E64-02E0BFCC736F}" srcOrd="0" destOrd="0" presId="urn:microsoft.com/office/officeart/2005/8/layout/lProcess2"/>
    <dgm:cxn modelId="{0B70C01F-CBC4-46F2-9448-5C74184869A5}" type="presParOf" srcId="{8DD251CC-E18E-4049-8E64-02E0BFCC736F}" destId="{31CB38D9-1C28-4D78-9D68-FB717C10060B}" srcOrd="0" destOrd="0" presId="urn:microsoft.com/office/officeart/2005/8/layout/lProcess2"/>
    <dgm:cxn modelId="{05401000-58C5-4A4C-B74F-6069E89D7EF7}" type="presParOf" srcId="{8DD251CC-E18E-4049-8E64-02E0BFCC736F}" destId="{E98676E8-6B06-4BED-B354-6DD42217B467}" srcOrd="1" destOrd="0" presId="urn:microsoft.com/office/officeart/2005/8/layout/lProcess2"/>
    <dgm:cxn modelId="{36FD410C-BA58-4E0C-A8E9-49D43FF719D9}" type="presParOf" srcId="{8DD251CC-E18E-4049-8E64-02E0BFCC736F}" destId="{00CAC64B-432D-4516-82D2-16253C3DF9C2}" srcOrd="2" destOrd="0" presId="urn:microsoft.com/office/officeart/2005/8/layout/lProcess2"/>
    <dgm:cxn modelId="{1C04F633-CFE4-4B3F-834F-F58A9326D917}" type="presParOf" srcId="{8DD251CC-E18E-4049-8E64-02E0BFCC736F}" destId="{A8C95A7A-4B56-4F65-9A16-A1E52605B6CC}" srcOrd="3" destOrd="0" presId="urn:microsoft.com/office/officeart/2005/8/layout/lProcess2"/>
    <dgm:cxn modelId="{FCDD84EA-57E3-42FD-9512-4C4DAC344424}" type="presParOf" srcId="{8DD251CC-E18E-4049-8E64-02E0BFCC736F}" destId="{40EE34FF-4E51-40F7-A052-8670CDF2926A}" srcOrd="4" destOrd="0" presId="urn:microsoft.com/office/officeart/2005/8/layout/lProcess2"/>
    <dgm:cxn modelId="{9A8958B5-251E-4480-9065-E4CFD3AED612}" type="presParOf" srcId="{DDEFD768-BFD4-480F-B4E3-1AE1151B6956}" destId="{ED41DF49-403D-447F-8BC9-F6E8E09448CD}" srcOrd="13" destOrd="0" presId="urn:microsoft.com/office/officeart/2005/8/layout/lProcess2"/>
    <dgm:cxn modelId="{DAE24276-882F-4B18-97A2-37EC20B368DD}" type="presParOf" srcId="{DDEFD768-BFD4-480F-B4E3-1AE1151B6956}" destId="{FD22583E-14C8-4893-99AC-C36EAE00185A}" srcOrd="14" destOrd="0" presId="urn:microsoft.com/office/officeart/2005/8/layout/lProcess2"/>
    <dgm:cxn modelId="{CB79FAFF-8220-4771-983B-A2591F226BA4}" type="presParOf" srcId="{FD22583E-14C8-4893-99AC-C36EAE00185A}" destId="{59B38DEF-498B-46C6-A667-099946527EF0}" srcOrd="0" destOrd="0" presId="urn:microsoft.com/office/officeart/2005/8/layout/lProcess2"/>
    <dgm:cxn modelId="{B26EAB96-297D-4A40-B110-9859C0B64558}" type="presParOf" srcId="{FD22583E-14C8-4893-99AC-C36EAE00185A}" destId="{26DFE0E3-D1CC-412F-A078-0DB1AB40EF1C}" srcOrd="1" destOrd="0" presId="urn:microsoft.com/office/officeart/2005/8/layout/lProcess2"/>
    <dgm:cxn modelId="{5F672D18-EC4F-4F21-B5DD-882EC1E52C3E}" type="presParOf" srcId="{FD22583E-14C8-4893-99AC-C36EAE00185A}" destId="{1D2877A8-2C1E-4CFE-843D-8F2689F9906C}" srcOrd="2" destOrd="0" presId="urn:microsoft.com/office/officeart/2005/8/layout/lProcess2"/>
    <dgm:cxn modelId="{1D25895C-566E-4FC6-A575-88863F2AA3E4}" type="presParOf" srcId="{1D2877A8-2C1E-4CFE-843D-8F2689F9906C}" destId="{FED28B12-7114-46AD-BDCF-AC2BEDA7F37C}" srcOrd="0" destOrd="0" presId="urn:microsoft.com/office/officeart/2005/8/layout/lProcess2"/>
    <dgm:cxn modelId="{7311C871-D0BA-41DA-9EEC-101A7F78B4EC}" type="presParOf" srcId="{FED28B12-7114-46AD-BDCF-AC2BEDA7F37C}" destId="{A9B25D18-1DC9-4F99-BD98-644E7BB06AB2}" srcOrd="0" destOrd="0" presId="urn:microsoft.com/office/officeart/2005/8/layout/lProcess2"/>
    <dgm:cxn modelId="{78A51E51-E14F-4D6B-8E2E-A68782802869}" type="presParOf" srcId="{FED28B12-7114-46AD-BDCF-AC2BEDA7F37C}" destId="{9C16BBED-DC6F-422A-93E9-397D44B9EC90}" srcOrd="1" destOrd="0" presId="urn:microsoft.com/office/officeart/2005/8/layout/lProcess2"/>
    <dgm:cxn modelId="{2DE4917B-46E6-43F5-832D-BF95A7A5724D}" type="presParOf" srcId="{FED28B12-7114-46AD-BDCF-AC2BEDA7F37C}" destId="{9289DBEF-EF3D-44EC-AA65-E9634623FB7A}" srcOrd="2" destOrd="0" presId="urn:microsoft.com/office/officeart/2005/8/layout/lProcess2"/>
    <dgm:cxn modelId="{228C5CD5-F74F-4D95-BAED-652962BC5515}" type="presParOf" srcId="{FED28B12-7114-46AD-BDCF-AC2BEDA7F37C}" destId="{9A78EC01-C430-4965-9F96-1E27DE944972}" srcOrd="3" destOrd="0" presId="urn:microsoft.com/office/officeart/2005/8/layout/lProcess2"/>
    <dgm:cxn modelId="{191E800E-3E15-4D4D-8940-8ACFC51C4C04}" type="presParOf" srcId="{FED28B12-7114-46AD-BDCF-AC2BEDA7F37C}" destId="{C69E5C48-19BD-49B5-B38E-E3C547834E3C}" srcOrd="4" destOrd="0" presId="urn:microsoft.com/office/officeart/2005/8/layout/lProcess2"/>
    <dgm:cxn modelId="{13425DDE-D7BA-4CE8-9F27-676489FF8ED3}" type="presParOf" srcId="{DDEFD768-BFD4-480F-B4E3-1AE1151B6956}" destId="{E72E5EEA-1651-4750-A86A-E96AF63B6075}" srcOrd="15" destOrd="0" presId="urn:microsoft.com/office/officeart/2005/8/layout/lProcess2"/>
    <dgm:cxn modelId="{05279297-AEC4-4B39-B0F1-C744FD70C0DB}" type="presParOf" srcId="{DDEFD768-BFD4-480F-B4E3-1AE1151B6956}" destId="{B302CC3D-9ABB-4B65-916C-CE7A4085FE12}" srcOrd="16" destOrd="0" presId="urn:microsoft.com/office/officeart/2005/8/layout/lProcess2"/>
    <dgm:cxn modelId="{73A5B680-C26E-4107-A303-2A7B1801F317}" type="presParOf" srcId="{B302CC3D-9ABB-4B65-916C-CE7A4085FE12}" destId="{BCCE43D6-31FE-4D0D-87B1-D1D1189BFB9A}" srcOrd="0" destOrd="0" presId="urn:microsoft.com/office/officeart/2005/8/layout/lProcess2"/>
    <dgm:cxn modelId="{8CC81CD6-0D1C-4D98-AF7B-FE2E6EA366F2}" type="presParOf" srcId="{B302CC3D-9ABB-4B65-916C-CE7A4085FE12}" destId="{BCF89835-37BD-43D6-B6FA-9CC4528AE02F}" srcOrd="1" destOrd="0" presId="urn:microsoft.com/office/officeart/2005/8/layout/lProcess2"/>
    <dgm:cxn modelId="{A6431A37-E4B3-432E-A72D-773AD1699B8B}" type="presParOf" srcId="{B302CC3D-9ABB-4B65-916C-CE7A4085FE12}" destId="{AC91BC4D-0703-41FF-AA1A-C4BE58CC19B6}" srcOrd="2" destOrd="0" presId="urn:microsoft.com/office/officeart/2005/8/layout/lProcess2"/>
    <dgm:cxn modelId="{0AC1047A-9F1B-4E82-B7E0-48FC6AEEC9E2}" type="presParOf" srcId="{AC91BC4D-0703-41FF-AA1A-C4BE58CC19B6}" destId="{1EFFEA1F-520B-4EFC-8F45-CE8EA828BA43}" srcOrd="0" destOrd="0" presId="urn:microsoft.com/office/officeart/2005/8/layout/lProcess2"/>
    <dgm:cxn modelId="{5BB2CCCB-E3AE-4F7C-BFAA-1045BF322AB1}" type="presParOf" srcId="{1EFFEA1F-520B-4EFC-8F45-CE8EA828BA43}" destId="{22A21C89-3963-4969-8D8D-D77FCB7BF7F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61EE6A-5DCF-43F4-8C38-D4132B81EEB0}">
      <dsp:nvSpPr>
        <dsp:cNvPr id="0" name=""/>
        <dsp:cNvSpPr/>
      </dsp:nvSpPr>
      <dsp:spPr>
        <a:xfrm>
          <a:off x="2" y="0"/>
          <a:ext cx="8424931" cy="50405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C524A57-9BE7-4C8C-A22B-6349B20AB0FF}">
      <dsp:nvSpPr>
        <dsp:cNvPr id="0" name=""/>
        <dsp:cNvSpPr/>
      </dsp:nvSpPr>
      <dsp:spPr>
        <a:xfrm>
          <a:off x="4113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23/07</a:t>
          </a:r>
          <a:endParaRPr lang="fr-FR" sz="1200" kern="1200" dirty="0"/>
        </a:p>
      </dsp:txBody>
      <dsp:txXfrm>
        <a:off x="4113" y="151216"/>
        <a:ext cx="814520" cy="201622"/>
      </dsp:txXfrm>
    </dsp:sp>
    <dsp:sp modelId="{8B09E9F6-70D0-4F40-8FCC-306D06610CAA}">
      <dsp:nvSpPr>
        <dsp:cNvPr id="0" name=""/>
        <dsp:cNvSpPr/>
      </dsp:nvSpPr>
      <dsp:spPr>
        <a:xfrm>
          <a:off x="954387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24/07</a:t>
          </a:r>
          <a:endParaRPr lang="fr-FR" sz="1200" kern="1200" dirty="0"/>
        </a:p>
      </dsp:txBody>
      <dsp:txXfrm>
        <a:off x="954387" y="151216"/>
        <a:ext cx="814520" cy="201622"/>
      </dsp:txXfrm>
    </dsp:sp>
    <dsp:sp modelId="{38B53829-FB0C-4741-BE3E-4CF79409F897}">
      <dsp:nvSpPr>
        <dsp:cNvPr id="0" name=""/>
        <dsp:cNvSpPr/>
      </dsp:nvSpPr>
      <dsp:spPr>
        <a:xfrm>
          <a:off x="1904660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25/07</a:t>
          </a:r>
          <a:endParaRPr lang="fr-FR" sz="1200" kern="1200" dirty="0"/>
        </a:p>
      </dsp:txBody>
      <dsp:txXfrm>
        <a:off x="1904660" y="151216"/>
        <a:ext cx="814520" cy="201622"/>
      </dsp:txXfrm>
    </dsp:sp>
    <dsp:sp modelId="{F7A69E53-876D-4A1A-93E8-596D81225CB3}">
      <dsp:nvSpPr>
        <dsp:cNvPr id="0" name=""/>
        <dsp:cNvSpPr/>
      </dsp:nvSpPr>
      <dsp:spPr>
        <a:xfrm>
          <a:off x="2854934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26/07</a:t>
          </a:r>
          <a:endParaRPr lang="fr-FR" sz="1200" kern="1200" dirty="0"/>
        </a:p>
      </dsp:txBody>
      <dsp:txXfrm>
        <a:off x="2854934" y="151216"/>
        <a:ext cx="814520" cy="201622"/>
      </dsp:txXfrm>
    </dsp:sp>
    <dsp:sp modelId="{9B885614-2043-4CF8-A63A-D9EE7137ACE1}">
      <dsp:nvSpPr>
        <dsp:cNvPr id="0" name=""/>
        <dsp:cNvSpPr/>
      </dsp:nvSpPr>
      <dsp:spPr>
        <a:xfrm>
          <a:off x="3805207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27/07</a:t>
          </a:r>
          <a:endParaRPr lang="fr-FR" sz="1200" kern="1200" dirty="0"/>
        </a:p>
      </dsp:txBody>
      <dsp:txXfrm>
        <a:off x="3805207" y="151216"/>
        <a:ext cx="814520" cy="201622"/>
      </dsp:txXfrm>
    </dsp:sp>
    <dsp:sp modelId="{BF42AA24-C492-4C17-B477-0D429AF72B34}">
      <dsp:nvSpPr>
        <dsp:cNvPr id="0" name=""/>
        <dsp:cNvSpPr/>
      </dsp:nvSpPr>
      <dsp:spPr>
        <a:xfrm>
          <a:off x="4755481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28/07</a:t>
          </a:r>
          <a:endParaRPr lang="fr-FR" sz="1200" kern="1200" dirty="0"/>
        </a:p>
      </dsp:txBody>
      <dsp:txXfrm>
        <a:off x="4755481" y="151216"/>
        <a:ext cx="814520" cy="201622"/>
      </dsp:txXfrm>
    </dsp:sp>
    <dsp:sp modelId="{F97C710C-6279-41E4-989E-C334D112D5F2}">
      <dsp:nvSpPr>
        <dsp:cNvPr id="0" name=""/>
        <dsp:cNvSpPr/>
      </dsp:nvSpPr>
      <dsp:spPr>
        <a:xfrm>
          <a:off x="5705754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29/07</a:t>
          </a:r>
          <a:endParaRPr lang="fr-FR" sz="1200" kern="1200" dirty="0"/>
        </a:p>
      </dsp:txBody>
      <dsp:txXfrm>
        <a:off x="5705754" y="151216"/>
        <a:ext cx="814520" cy="201622"/>
      </dsp:txXfrm>
    </dsp:sp>
    <dsp:sp modelId="{A258BEA7-BA65-4AC2-B3D4-3D4BF2E795F2}">
      <dsp:nvSpPr>
        <dsp:cNvPr id="0" name=""/>
        <dsp:cNvSpPr/>
      </dsp:nvSpPr>
      <dsp:spPr>
        <a:xfrm>
          <a:off x="6656028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30/07</a:t>
          </a:r>
          <a:endParaRPr lang="fr-FR" sz="1200" kern="1200" dirty="0"/>
        </a:p>
      </dsp:txBody>
      <dsp:txXfrm>
        <a:off x="6656028" y="151216"/>
        <a:ext cx="814520" cy="201622"/>
      </dsp:txXfrm>
    </dsp:sp>
    <dsp:sp modelId="{97670CAD-2FF3-4452-911F-C0B329980898}">
      <dsp:nvSpPr>
        <dsp:cNvPr id="0" name=""/>
        <dsp:cNvSpPr/>
      </dsp:nvSpPr>
      <dsp:spPr>
        <a:xfrm>
          <a:off x="7606302" y="151216"/>
          <a:ext cx="814520" cy="2016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7606302" y="151216"/>
        <a:ext cx="814520" cy="2016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72E945-7FA7-4D9F-BD81-DDD10709D1A7}">
      <dsp:nvSpPr>
        <dsp:cNvPr id="0" name=""/>
        <dsp:cNvSpPr/>
      </dsp:nvSpPr>
      <dsp:spPr>
        <a:xfrm>
          <a:off x="1645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Arrival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1645" y="0"/>
        <a:ext cx="877254" cy="712879"/>
      </dsp:txXfrm>
    </dsp:sp>
    <dsp:sp modelId="{A3E5511F-F34B-4F4D-8406-2BBC05BF800E}">
      <dsp:nvSpPr>
        <dsp:cNvPr id="0" name=""/>
        <dsp:cNvSpPr/>
      </dsp:nvSpPr>
      <dsp:spPr>
        <a:xfrm>
          <a:off x="89370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Airport Pickup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89370" y="713082"/>
        <a:ext cx="701803" cy="466840"/>
      </dsp:txXfrm>
    </dsp:sp>
    <dsp:sp modelId="{A6B81C73-B21E-4510-8D94-A212F160E383}">
      <dsp:nvSpPr>
        <dsp:cNvPr id="0" name=""/>
        <dsp:cNvSpPr/>
      </dsp:nvSpPr>
      <dsp:spPr>
        <a:xfrm>
          <a:off x="89370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Housing Placement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89370" y="1251744"/>
        <a:ext cx="701803" cy="466840"/>
      </dsp:txXfrm>
    </dsp:sp>
    <dsp:sp modelId="{8A195238-434A-44C4-AB0A-D9B730EB8191}">
      <dsp:nvSpPr>
        <dsp:cNvPr id="0" name=""/>
        <dsp:cNvSpPr/>
      </dsp:nvSpPr>
      <dsp:spPr>
        <a:xfrm>
          <a:off x="89370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noProof="0" dirty="0" smtClean="0">
              <a:solidFill>
                <a:schemeClr val="tx1"/>
              </a:solidFill>
            </a:rPr>
            <a:t>Orientation &amp; Welcome Dinner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89370" y="1790407"/>
        <a:ext cx="701803" cy="466840"/>
      </dsp:txXfrm>
    </dsp:sp>
    <dsp:sp modelId="{47795375-6E82-41AC-9CAD-6E42E74D6D74}">
      <dsp:nvSpPr>
        <dsp:cNvPr id="0" name=""/>
        <dsp:cNvSpPr/>
      </dsp:nvSpPr>
      <dsp:spPr>
        <a:xfrm>
          <a:off x="944694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Courses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944694" y="0"/>
        <a:ext cx="877254" cy="712879"/>
      </dsp:txXfrm>
    </dsp:sp>
    <dsp:sp modelId="{886D2109-3712-48CF-BC3E-D83B8358F302}">
      <dsp:nvSpPr>
        <dsp:cNvPr id="0" name=""/>
        <dsp:cNvSpPr/>
      </dsp:nvSpPr>
      <dsp:spPr>
        <a:xfrm>
          <a:off x="1032419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err="1" smtClean="0">
              <a:solidFill>
                <a:schemeClr val="tx1"/>
              </a:solidFill>
            </a:rPr>
            <a:t>Crossborder</a:t>
          </a:r>
          <a:r>
            <a:rPr lang="en-US" sz="900" kern="1200" noProof="0" dirty="0" smtClean="0">
              <a:solidFill>
                <a:schemeClr val="tx1"/>
              </a:solidFill>
            </a:rPr>
            <a:t> Management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32419" y="713082"/>
        <a:ext cx="701803" cy="466840"/>
      </dsp:txXfrm>
    </dsp:sp>
    <dsp:sp modelId="{B35F1F20-B33E-4D5D-839B-E64CB7942E22}">
      <dsp:nvSpPr>
        <dsp:cNvPr id="0" name=""/>
        <dsp:cNvSpPr/>
      </dsp:nvSpPr>
      <dsp:spPr>
        <a:xfrm>
          <a:off x="1032419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European Education System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32419" y="1251744"/>
        <a:ext cx="701803" cy="466840"/>
      </dsp:txXfrm>
    </dsp:sp>
    <dsp:sp modelId="{80498145-85E4-4495-8745-CDDB86C8E705}">
      <dsp:nvSpPr>
        <dsp:cNvPr id="0" name=""/>
        <dsp:cNvSpPr/>
      </dsp:nvSpPr>
      <dsp:spPr>
        <a:xfrm>
          <a:off x="1032419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i="0" u="none" kern="1200" noProof="0" dirty="0" smtClean="0">
              <a:solidFill>
                <a:schemeClr val="tx1"/>
              </a:solidFill>
            </a:rPr>
            <a:t>Notre Dame &amp; Quartier </a:t>
          </a:r>
          <a:r>
            <a:rPr lang="en-US" sz="900" b="0" i="0" u="none" kern="1200" noProof="0" dirty="0" err="1" smtClean="0">
              <a:solidFill>
                <a:schemeClr val="tx1"/>
              </a:solidFill>
            </a:rPr>
            <a:t>latin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32419" y="1790407"/>
        <a:ext cx="701803" cy="466840"/>
      </dsp:txXfrm>
    </dsp:sp>
    <dsp:sp modelId="{92F5AD06-D84D-478F-A355-A98719F53690}">
      <dsp:nvSpPr>
        <dsp:cNvPr id="0" name=""/>
        <dsp:cNvSpPr/>
      </dsp:nvSpPr>
      <dsp:spPr>
        <a:xfrm>
          <a:off x="1887743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Orientation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1887743" y="0"/>
        <a:ext cx="877254" cy="712879"/>
      </dsp:txXfrm>
    </dsp:sp>
    <dsp:sp modelId="{E31EAC9C-DB16-4905-8153-3F17CD043951}">
      <dsp:nvSpPr>
        <dsp:cNvPr id="0" name=""/>
        <dsp:cNvSpPr/>
      </dsp:nvSpPr>
      <dsp:spPr>
        <a:xfrm>
          <a:off x="1975468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Engineering &amp; Technology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975468" y="713082"/>
        <a:ext cx="701803" cy="466840"/>
      </dsp:txXfrm>
    </dsp:sp>
    <dsp:sp modelId="{F0A8EA65-3073-43ED-BBD1-97E5DC0521F6}">
      <dsp:nvSpPr>
        <dsp:cNvPr id="0" name=""/>
        <dsp:cNvSpPr/>
      </dsp:nvSpPr>
      <dsp:spPr>
        <a:xfrm>
          <a:off x="1975468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Business, Finance &amp; Marketing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975468" y="1251744"/>
        <a:ext cx="701803" cy="466840"/>
      </dsp:txXfrm>
    </dsp:sp>
    <dsp:sp modelId="{ACF0DA67-A959-44B8-B643-0B8E26A720FA}">
      <dsp:nvSpPr>
        <dsp:cNvPr id="0" name=""/>
        <dsp:cNvSpPr/>
      </dsp:nvSpPr>
      <dsp:spPr>
        <a:xfrm>
          <a:off x="1975468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Champs </a:t>
          </a:r>
          <a:r>
            <a:rPr lang="en-US" sz="900" kern="1200" noProof="0" dirty="0" err="1" smtClean="0">
              <a:solidFill>
                <a:schemeClr val="tx1"/>
              </a:solidFill>
            </a:rPr>
            <a:t>Elysées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975468" y="1790407"/>
        <a:ext cx="701803" cy="466840"/>
      </dsp:txXfrm>
    </dsp:sp>
    <dsp:sp modelId="{47BC0470-7E3B-41C4-8486-594060D50787}">
      <dsp:nvSpPr>
        <dsp:cNvPr id="0" name=""/>
        <dsp:cNvSpPr/>
      </dsp:nvSpPr>
      <dsp:spPr>
        <a:xfrm>
          <a:off x="2830791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Courses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2830791" y="0"/>
        <a:ext cx="877254" cy="712879"/>
      </dsp:txXfrm>
    </dsp:sp>
    <dsp:sp modelId="{4E9E1576-12AF-466D-BADD-4AADCD9802B6}">
      <dsp:nvSpPr>
        <dsp:cNvPr id="0" name=""/>
        <dsp:cNvSpPr/>
      </dsp:nvSpPr>
      <dsp:spPr>
        <a:xfrm>
          <a:off x="2918517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err="1" smtClean="0">
              <a:solidFill>
                <a:schemeClr val="tx1"/>
              </a:solidFill>
            </a:rPr>
            <a:t>Crossborder</a:t>
          </a:r>
          <a:r>
            <a:rPr lang="en-US" sz="900" kern="1200" noProof="0" dirty="0" smtClean="0">
              <a:solidFill>
                <a:schemeClr val="tx1"/>
              </a:solidFill>
            </a:rPr>
            <a:t> Management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2918517" y="713082"/>
        <a:ext cx="701803" cy="466840"/>
      </dsp:txXfrm>
    </dsp:sp>
    <dsp:sp modelId="{B9A3E61C-E22B-4F5F-B252-3535AEB5E5F5}">
      <dsp:nvSpPr>
        <dsp:cNvPr id="0" name=""/>
        <dsp:cNvSpPr/>
      </dsp:nvSpPr>
      <dsp:spPr>
        <a:xfrm>
          <a:off x="2918517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Innovation in Europe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2918517" y="1251744"/>
        <a:ext cx="701803" cy="466840"/>
      </dsp:txXfrm>
    </dsp:sp>
    <dsp:sp modelId="{727283CD-6CE3-49FE-95B3-99C33897A084}">
      <dsp:nvSpPr>
        <dsp:cNvPr id="0" name=""/>
        <dsp:cNvSpPr/>
      </dsp:nvSpPr>
      <dsp:spPr>
        <a:xfrm>
          <a:off x="2918517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Concorde &amp; </a:t>
          </a:r>
          <a:r>
            <a:rPr lang="en-US" sz="900" kern="1200" noProof="0" dirty="0" err="1" smtClean="0">
              <a:solidFill>
                <a:schemeClr val="tx1"/>
              </a:solidFill>
            </a:rPr>
            <a:t>Opéra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2918517" y="1790407"/>
        <a:ext cx="701803" cy="466840"/>
      </dsp:txXfrm>
    </dsp:sp>
    <dsp:sp modelId="{2CE6E995-B65B-4A65-913A-B36131AB012A}">
      <dsp:nvSpPr>
        <dsp:cNvPr id="0" name=""/>
        <dsp:cNvSpPr/>
      </dsp:nvSpPr>
      <dsp:spPr>
        <a:xfrm>
          <a:off x="3773840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Shopping &amp; Bateau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3773840" y="0"/>
        <a:ext cx="877254" cy="712879"/>
      </dsp:txXfrm>
    </dsp:sp>
    <dsp:sp modelId="{02B2952A-A37F-4DD7-A01D-BF952EFE390D}">
      <dsp:nvSpPr>
        <dsp:cNvPr id="0" name=""/>
        <dsp:cNvSpPr/>
      </dsp:nvSpPr>
      <dsp:spPr>
        <a:xfrm>
          <a:off x="3861566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Shopping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3861566" y="713082"/>
        <a:ext cx="701803" cy="466840"/>
      </dsp:txXfrm>
    </dsp:sp>
    <dsp:sp modelId="{647153E8-8A8F-4CAC-B4C5-E74BE1E7E414}">
      <dsp:nvSpPr>
        <dsp:cNvPr id="0" name=""/>
        <dsp:cNvSpPr/>
      </dsp:nvSpPr>
      <dsp:spPr>
        <a:xfrm>
          <a:off x="3861566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Bateaux </a:t>
          </a:r>
          <a:r>
            <a:rPr lang="en-US" sz="900" kern="1200" noProof="0" dirty="0" err="1" smtClean="0">
              <a:solidFill>
                <a:schemeClr val="tx1"/>
              </a:solidFill>
            </a:rPr>
            <a:t>Mouches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3861566" y="1251744"/>
        <a:ext cx="701803" cy="466840"/>
      </dsp:txXfrm>
    </dsp:sp>
    <dsp:sp modelId="{358C9CC9-3D16-4CC4-897F-BDFA2C6D340F}">
      <dsp:nvSpPr>
        <dsp:cNvPr id="0" name=""/>
        <dsp:cNvSpPr/>
      </dsp:nvSpPr>
      <dsp:spPr>
        <a:xfrm>
          <a:off x="3861566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Party – Centre Ville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3861566" y="1790407"/>
        <a:ext cx="701803" cy="466840"/>
      </dsp:txXfrm>
    </dsp:sp>
    <dsp:sp modelId="{FB5780BC-6072-4609-A721-FCD701A12C39}">
      <dsp:nvSpPr>
        <dsp:cNvPr id="0" name=""/>
        <dsp:cNvSpPr/>
      </dsp:nvSpPr>
      <dsp:spPr>
        <a:xfrm>
          <a:off x="4716889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Versailles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4716889" y="0"/>
        <a:ext cx="877254" cy="712879"/>
      </dsp:txXfrm>
    </dsp:sp>
    <dsp:sp modelId="{FA217560-1587-403F-97B1-EE5AAFA1C07C}">
      <dsp:nvSpPr>
        <dsp:cNvPr id="0" name=""/>
        <dsp:cNvSpPr/>
      </dsp:nvSpPr>
      <dsp:spPr>
        <a:xfrm>
          <a:off x="4804614" y="712879"/>
          <a:ext cx="701803" cy="1544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noProof="0" dirty="0" smtClean="0">
              <a:solidFill>
                <a:schemeClr val="tx1"/>
              </a:solidFill>
            </a:rPr>
            <a:t>Château Versailles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4804614" y="712879"/>
        <a:ext cx="701803" cy="1544571"/>
      </dsp:txXfrm>
    </dsp:sp>
    <dsp:sp modelId="{1B4713F2-8DF7-4DAE-9371-8C238B90F17C}">
      <dsp:nvSpPr>
        <dsp:cNvPr id="0" name=""/>
        <dsp:cNvSpPr/>
      </dsp:nvSpPr>
      <dsp:spPr>
        <a:xfrm>
          <a:off x="5659938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Courses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5659938" y="0"/>
        <a:ext cx="877254" cy="712879"/>
      </dsp:txXfrm>
    </dsp:sp>
    <dsp:sp modelId="{31CB38D9-1C28-4D78-9D68-FB717C10060B}">
      <dsp:nvSpPr>
        <dsp:cNvPr id="0" name=""/>
        <dsp:cNvSpPr/>
      </dsp:nvSpPr>
      <dsp:spPr>
        <a:xfrm>
          <a:off x="5747663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Character Building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5747663" y="713082"/>
        <a:ext cx="701803" cy="466840"/>
      </dsp:txXfrm>
    </dsp:sp>
    <dsp:sp modelId="{00CAC64B-432D-4516-82D2-16253C3DF9C2}">
      <dsp:nvSpPr>
        <dsp:cNvPr id="0" name=""/>
        <dsp:cNvSpPr/>
      </dsp:nvSpPr>
      <dsp:spPr>
        <a:xfrm>
          <a:off x="5747663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Leadership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5747663" y="1251744"/>
        <a:ext cx="701803" cy="466840"/>
      </dsp:txXfrm>
    </dsp:sp>
    <dsp:sp modelId="{40EE34FF-4E51-40F7-A052-8670CDF2926A}">
      <dsp:nvSpPr>
        <dsp:cNvPr id="0" name=""/>
        <dsp:cNvSpPr/>
      </dsp:nvSpPr>
      <dsp:spPr>
        <a:xfrm>
          <a:off x="5747663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Montmartre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5747663" y="1790407"/>
        <a:ext cx="701803" cy="466840"/>
      </dsp:txXfrm>
    </dsp:sp>
    <dsp:sp modelId="{59B38DEF-498B-46C6-A667-099946527EF0}">
      <dsp:nvSpPr>
        <dsp:cNvPr id="0" name=""/>
        <dsp:cNvSpPr/>
      </dsp:nvSpPr>
      <dsp:spPr>
        <a:xfrm>
          <a:off x="6602987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Orientation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6602987" y="0"/>
        <a:ext cx="877254" cy="712879"/>
      </dsp:txXfrm>
    </dsp:sp>
    <dsp:sp modelId="{A9B25D18-1DC9-4F99-BD98-644E7BB06AB2}">
      <dsp:nvSpPr>
        <dsp:cNvPr id="0" name=""/>
        <dsp:cNvSpPr/>
      </dsp:nvSpPr>
      <dsp:spPr>
        <a:xfrm>
          <a:off x="6690712" y="713575"/>
          <a:ext cx="701803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Medical and Pharmaceutical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6690712" y="713575"/>
        <a:ext cx="701803" cy="716476"/>
      </dsp:txXfrm>
    </dsp:sp>
    <dsp:sp modelId="{C69E5C48-19BD-49B5-B38E-E3C547834E3C}">
      <dsp:nvSpPr>
        <dsp:cNvPr id="0" name=""/>
        <dsp:cNvSpPr/>
      </dsp:nvSpPr>
      <dsp:spPr>
        <a:xfrm>
          <a:off x="6690712" y="1540278"/>
          <a:ext cx="701803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Arts &amp; Social Sciences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6690712" y="1540278"/>
        <a:ext cx="701803" cy="716476"/>
      </dsp:txXfrm>
    </dsp:sp>
    <dsp:sp modelId="{BCCE43D6-31FE-4D0D-87B1-D1D1189BFB9A}">
      <dsp:nvSpPr>
        <dsp:cNvPr id="0" name=""/>
        <dsp:cNvSpPr/>
      </dsp:nvSpPr>
      <dsp:spPr>
        <a:xfrm>
          <a:off x="7546035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Disneyland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7546035" y="0"/>
        <a:ext cx="877254" cy="712879"/>
      </dsp:txXfrm>
    </dsp:sp>
    <dsp:sp modelId="{22A21C89-3963-4969-8D8D-D77FCB7BF7F5}">
      <dsp:nvSpPr>
        <dsp:cNvPr id="0" name=""/>
        <dsp:cNvSpPr/>
      </dsp:nvSpPr>
      <dsp:spPr>
        <a:xfrm>
          <a:off x="7633761" y="712879"/>
          <a:ext cx="701803" cy="1544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Disney 2 parks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7633761" y="712879"/>
        <a:ext cx="701803" cy="15445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61EE6A-5DCF-43F4-8C38-D4132B81EEB0}">
      <dsp:nvSpPr>
        <dsp:cNvPr id="0" name=""/>
        <dsp:cNvSpPr/>
      </dsp:nvSpPr>
      <dsp:spPr>
        <a:xfrm>
          <a:off x="2" y="0"/>
          <a:ext cx="8424931" cy="43204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C524A57-9BE7-4C8C-A22B-6349B20AB0FF}">
      <dsp:nvSpPr>
        <dsp:cNvPr id="0" name=""/>
        <dsp:cNvSpPr/>
      </dsp:nvSpPr>
      <dsp:spPr>
        <a:xfrm>
          <a:off x="4113" y="129614"/>
          <a:ext cx="918186" cy="1728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31/07</a:t>
          </a:r>
          <a:endParaRPr lang="fr-FR" sz="1200" kern="1200" dirty="0"/>
        </a:p>
      </dsp:txBody>
      <dsp:txXfrm>
        <a:off x="4113" y="129614"/>
        <a:ext cx="918186" cy="172819"/>
      </dsp:txXfrm>
    </dsp:sp>
    <dsp:sp modelId="{D78A2766-B037-47DE-8D99-849F942D5B8D}">
      <dsp:nvSpPr>
        <dsp:cNvPr id="0" name=""/>
        <dsp:cNvSpPr/>
      </dsp:nvSpPr>
      <dsp:spPr>
        <a:xfrm>
          <a:off x="1075331" y="129614"/>
          <a:ext cx="918186" cy="1728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01/08</a:t>
          </a:r>
          <a:endParaRPr lang="fr-FR" sz="1200" kern="1200" dirty="0"/>
        </a:p>
      </dsp:txBody>
      <dsp:txXfrm>
        <a:off x="1075331" y="129614"/>
        <a:ext cx="918186" cy="172819"/>
      </dsp:txXfrm>
    </dsp:sp>
    <dsp:sp modelId="{6A9ADC1C-1A47-4BC4-BE6D-217D3305CC8D}">
      <dsp:nvSpPr>
        <dsp:cNvPr id="0" name=""/>
        <dsp:cNvSpPr/>
      </dsp:nvSpPr>
      <dsp:spPr>
        <a:xfrm>
          <a:off x="2146548" y="129614"/>
          <a:ext cx="918186" cy="1728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02/08</a:t>
          </a:r>
          <a:endParaRPr lang="fr-FR" sz="1200" kern="1200" dirty="0"/>
        </a:p>
      </dsp:txBody>
      <dsp:txXfrm>
        <a:off x="2146548" y="129614"/>
        <a:ext cx="918186" cy="172819"/>
      </dsp:txXfrm>
    </dsp:sp>
    <dsp:sp modelId="{917627BA-BD7E-4524-BB90-1CCC14AB745A}">
      <dsp:nvSpPr>
        <dsp:cNvPr id="0" name=""/>
        <dsp:cNvSpPr/>
      </dsp:nvSpPr>
      <dsp:spPr>
        <a:xfrm>
          <a:off x="3217766" y="129614"/>
          <a:ext cx="918186" cy="1728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03/08</a:t>
          </a:r>
          <a:endParaRPr lang="fr-FR" sz="1200" kern="1200" dirty="0"/>
        </a:p>
      </dsp:txBody>
      <dsp:txXfrm>
        <a:off x="3217766" y="129614"/>
        <a:ext cx="918186" cy="172819"/>
      </dsp:txXfrm>
    </dsp:sp>
    <dsp:sp modelId="{964FC94A-268D-4358-B36A-48F1D5859855}">
      <dsp:nvSpPr>
        <dsp:cNvPr id="0" name=""/>
        <dsp:cNvSpPr/>
      </dsp:nvSpPr>
      <dsp:spPr>
        <a:xfrm>
          <a:off x="4288983" y="129614"/>
          <a:ext cx="918186" cy="1728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04/08</a:t>
          </a:r>
          <a:endParaRPr lang="fr-FR" sz="1200" kern="1200" dirty="0"/>
        </a:p>
      </dsp:txBody>
      <dsp:txXfrm>
        <a:off x="4288983" y="129614"/>
        <a:ext cx="918186" cy="172819"/>
      </dsp:txXfrm>
    </dsp:sp>
    <dsp:sp modelId="{28F20F62-7DA9-476D-98A2-772B978F0945}">
      <dsp:nvSpPr>
        <dsp:cNvPr id="0" name=""/>
        <dsp:cNvSpPr/>
      </dsp:nvSpPr>
      <dsp:spPr>
        <a:xfrm>
          <a:off x="5360200" y="129614"/>
          <a:ext cx="918186" cy="1728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05/08</a:t>
          </a:r>
          <a:endParaRPr lang="fr-FR" sz="1200" kern="1200" dirty="0"/>
        </a:p>
      </dsp:txBody>
      <dsp:txXfrm>
        <a:off x="5360200" y="129614"/>
        <a:ext cx="918186" cy="172819"/>
      </dsp:txXfrm>
    </dsp:sp>
    <dsp:sp modelId="{D0533E72-4314-4A66-8171-8832599DF734}">
      <dsp:nvSpPr>
        <dsp:cNvPr id="0" name=""/>
        <dsp:cNvSpPr/>
      </dsp:nvSpPr>
      <dsp:spPr>
        <a:xfrm>
          <a:off x="6431418" y="129614"/>
          <a:ext cx="918186" cy="1728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06/08</a:t>
          </a:r>
          <a:endParaRPr lang="fr-FR" sz="1200" kern="1200" dirty="0"/>
        </a:p>
      </dsp:txBody>
      <dsp:txXfrm>
        <a:off x="6431418" y="129614"/>
        <a:ext cx="918186" cy="172819"/>
      </dsp:txXfrm>
    </dsp:sp>
    <dsp:sp modelId="{934C1479-A63A-45A0-811F-44EBCD50B253}">
      <dsp:nvSpPr>
        <dsp:cNvPr id="0" name=""/>
        <dsp:cNvSpPr/>
      </dsp:nvSpPr>
      <dsp:spPr>
        <a:xfrm>
          <a:off x="7502635" y="129614"/>
          <a:ext cx="918186" cy="1728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07/08</a:t>
          </a:r>
          <a:endParaRPr lang="fr-FR" sz="1200" kern="1200" dirty="0"/>
        </a:p>
      </dsp:txBody>
      <dsp:txXfrm>
        <a:off x="7502635" y="129614"/>
        <a:ext cx="918186" cy="17281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72E945-7FA7-4D9F-BD81-DDD10709D1A7}">
      <dsp:nvSpPr>
        <dsp:cNvPr id="0" name=""/>
        <dsp:cNvSpPr/>
      </dsp:nvSpPr>
      <dsp:spPr>
        <a:xfrm>
          <a:off x="4113" y="0"/>
          <a:ext cx="987297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Orientation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4113" y="0"/>
        <a:ext cx="987297" cy="712879"/>
      </dsp:txXfrm>
    </dsp:sp>
    <dsp:sp modelId="{A3E5511F-F34B-4F4D-8406-2BBC05BF800E}">
      <dsp:nvSpPr>
        <dsp:cNvPr id="0" name=""/>
        <dsp:cNvSpPr/>
      </dsp:nvSpPr>
      <dsp:spPr>
        <a:xfrm>
          <a:off x="102843" y="713082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Microsoft visit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2843" y="713082"/>
        <a:ext cx="789837" cy="466840"/>
      </dsp:txXfrm>
    </dsp:sp>
    <dsp:sp modelId="{4C9FEC81-66B0-4593-9267-76229283E0FE}">
      <dsp:nvSpPr>
        <dsp:cNvPr id="0" name=""/>
        <dsp:cNvSpPr/>
      </dsp:nvSpPr>
      <dsp:spPr>
        <a:xfrm>
          <a:off x="102843" y="1251744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Campus France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2843" y="1251744"/>
        <a:ext cx="789837" cy="466840"/>
      </dsp:txXfrm>
    </dsp:sp>
    <dsp:sp modelId="{38F83E9F-EE8C-4AD2-A2DD-05FFA9981553}">
      <dsp:nvSpPr>
        <dsp:cNvPr id="0" name=""/>
        <dsp:cNvSpPr/>
      </dsp:nvSpPr>
      <dsp:spPr>
        <a:xfrm>
          <a:off x="102843" y="1790407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Military Museum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2843" y="1790407"/>
        <a:ext cx="789837" cy="466840"/>
      </dsp:txXfrm>
    </dsp:sp>
    <dsp:sp modelId="{47795375-6E82-41AC-9CAD-6E42E74D6D74}">
      <dsp:nvSpPr>
        <dsp:cNvPr id="0" name=""/>
        <dsp:cNvSpPr/>
      </dsp:nvSpPr>
      <dsp:spPr>
        <a:xfrm>
          <a:off x="1065458" y="0"/>
          <a:ext cx="987297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Visits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1065458" y="0"/>
        <a:ext cx="987297" cy="712879"/>
      </dsp:txXfrm>
    </dsp:sp>
    <dsp:sp modelId="{886D2109-3712-48CF-BC3E-D83B8358F302}">
      <dsp:nvSpPr>
        <dsp:cNvPr id="0" name=""/>
        <dsp:cNvSpPr/>
      </dsp:nvSpPr>
      <dsp:spPr>
        <a:xfrm>
          <a:off x="1164187" y="713575"/>
          <a:ext cx="789837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Tour Eiffel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164187" y="713575"/>
        <a:ext cx="789837" cy="716476"/>
      </dsp:txXfrm>
    </dsp:sp>
    <dsp:sp modelId="{72959F14-346E-4045-AE10-40BC13CC315A}">
      <dsp:nvSpPr>
        <dsp:cNvPr id="0" name=""/>
        <dsp:cNvSpPr/>
      </dsp:nvSpPr>
      <dsp:spPr>
        <a:xfrm>
          <a:off x="1164187" y="1540278"/>
          <a:ext cx="789837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err="1" smtClean="0">
              <a:solidFill>
                <a:schemeClr val="tx1"/>
              </a:solidFill>
            </a:rPr>
            <a:t>Trocadero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164187" y="1540278"/>
        <a:ext cx="789837" cy="716476"/>
      </dsp:txXfrm>
    </dsp:sp>
    <dsp:sp modelId="{92F5AD06-D84D-478F-A355-A98719F53690}">
      <dsp:nvSpPr>
        <dsp:cNvPr id="0" name=""/>
        <dsp:cNvSpPr/>
      </dsp:nvSpPr>
      <dsp:spPr>
        <a:xfrm>
          <a:off x="2126802" y="0"/>
          <a:ext cx="987297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>
              <a:solidFill>
                <a:schemeClr val="tx1"/>
              </a:solidFill>
            </a:rPr>
            <a:t>Fontainebleau</a:t>
          </a:r>
          <a:endParaRPr lang="en-US" sz="1100" b="1" kern="1200" noProof="0" dirty="0">
            <a:solidFill>
              <a:schemeClr val="tx1"/>
            </a:solidFill>
          </a:endParaRPr>
        </a:p>
      </dsp:txBody>
      <dsp:txXfrm>
        <a:off x="2126802" y="0"/>
        <a:ext cx="987297" cy="712879"/>
      </dsp:txXfrm>
    </dsp:sp>
    <dsp:sp modelId="{E31EAC9C-DB16-4905-8153-3F17CD043951}">
      <dsp:nvSpPr>
        <dsp:cNvPr id="0" name=""/>
        <dsp:cNvSpPr/>
      </dsp:nvSpPr>
      <dsp:spPr>
        <a:xfrm>
          <a:off x="2225532" y="712879"/>
          <a:ext cx="789837" cy="1544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Château de Fontainebleau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2225532" y="712879"/>
        <a:ext cx="789837" cy="1544571"/>
      </dsp:txXfrm>
    </dsp:sp>
    <dsp:sp modelId="{47BC0470-7E3B-41C4-8486-594060D50787}">
      <dsp:nvSpPr>
        <dsp:cNvPr id="0" name=""/>
        <dsp:cNvSpPr/>
      </dsp:nvSpPr>
      <dsp:spPr>
        <a:xfrm>
          <a:off x="3188147" y="0"/>
          <a:ext cx="987297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Luxembourg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3188147" y="0"/>
        <a:ext cx="987297" cy="712879"/>
      </dsp:txXfrm>
    </dsp:sp>
    <dsp:sp modelId="{4E9E1576-12AF-466D-BADD-4AADCD9802B6}">
      <dsp:nvSpPr>
        <dsp:cNvPr id="0" name=""/>
        <dsp:cNvSpPr/>
      </dsp:nvSpPr>
      <dsp:spPr>
        <a:xfrm>
          <a:off x="3286876" y="713082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Morning off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3286876" y="713082"/>
        <a:ext cx="789837" cy="466840"/>
      </dsp:txXfrm>
    </dsp:sp>
    <dsp:sp modelId="{727283CD-6CE3-49FE-95B3-99C33897A084}">
      <dsp:nvSpPr>
        <dsp:cNvPr id="0" name=""/>
        <dsp:cNvSpPr/>
      </dsp:nvSpPr>
      <dsp:spPr>
        <a:xfrm>
          <a:off x="3286876" y="1251744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err="1" smtClean="0">
              <a:solidFill>
                <a:schemeClr val="tx1"/>
              </a:solidFill>
            </a:rPr>
            <a:t>Jardin</a:t>
          </a:r>
          <a:r>
            <a:rPr lang="en-US" sz="900" kern="1200" noProof="0" dirty="0" smtClean="0">
              <a:solidFill>
                <a:schemeClr val="tx1"/>
              </a:solidFill>
            </a:rPr>
            <a:t> Luxembourg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3286876" y="1251744"/>
        <a:ext cx="789837" cy="466840"/>
      </dsp:txXfrm>
    </dsp:sp>
    <dsp:sp modelId="{7DC015CA-79A3-4223-B169-7986546507D8}">
      <dsp:nvSpPr>
        <dsp:cNvPr id="0" name=""/>
        <dsp:cNvSpPr/>
      </dsp:nvSpPr>
      <dsp:spPr>
        <a:xfrm>
          <a:off x="3286876" y="1790407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Pantheon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3286876" y="1790407"/>
        <a:ext cx="789837" cy="466840"/>
      </dsp:txXfrm>
    </dsp:sp>
    <dsp:sp modelId="{2CE6E995-B65B-4A65-913A-B36131AB012A}">
      <dsp:nvSpPr>
        <dsp:cNvPr id="0" name=""/>
        <dsp:cNvSpPr/>
      </dsp:nvSpPr>
      <dsp:spPr>
        <a:xfrm>
          <a:off x="4249491" y="0"/>
          <a:ext cx="987297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Louvre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4249491" y="0"/>
        <a:ext cx="987297" cy="712879"/>
      </dsp:txXfrm>
    </dsp:sp>
    <dsp:sp modelId="{02B2952A-A37F-4DD7-A01D-BF952EFE390D}">
      <dsp:nvSpPr>
        <dsp:cNvPr id="0" name=""/>
        <dsp:cNvSpPr/>
      </dsp:nvSpPr>
      <dsp:spPr>
        <a:xfrm>
          <a:off x="4348221" y="713575"/>
          <a:ext cx="789837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Louvre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4348221" y="713575"/>
        <a:ext cx="789837" cy="716476"/>
      </dsp:txXfrm>
    </dsp:sp>
    <dsp:sp modelId="{CD2484A6-DCEA-46F6-9B8E-54696F9A2117}">
      <dsp:nvSpPr>
        <dsp:cNvPr id="0" name=""/>
        <dsp:cNvSpPr/>
      </dsp:nvSpPr>
      <dsp:spPr>
        <a:xfrm>
          <a:off x="4348221" y="1540278"/>
          <a:ext cx="789837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Tuileries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4348221" y="1540278"/>
        <a:ext cx="789837" cy="716476"/>
      </dsp:txXfrm>
    </dsp:sp>
    <dsp:sp modelId="{FB5780BC-6072-4609-A721-FCD701A12C39}">
      <dsp:nvSpPr>
        <dsp:cNvPr id="0" name=""/>
        <dsp:cNvSpPr/>
      </dsp:nvSpPr>
      <dsp:spPr>
        <a:xfrm>
          <a:off x="5310836" y="0"/>
          <a:ext cx="987297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Courses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5310836" y="0"/>
        <a:ext cx="987297" cy="712879"/>
      </dsp:txXfrm>
    </dsp:sp>
    <dsp:sp modelId="{F4850C0E-42E9-49E9-BEFC-3C2AC69C3C88}">
      <dsp:nvSpPr>
        <dsp:cNvPr id="0" name=""/>
        <dsp:cNvSpPr/>
      </dsp:nvSpPr>
      <dsp:spPr>
        <a:xfrm>
          <a:off x="5409565" y="713575"/>
          <a:ext cx="789837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noProof="0" dirty="0" smtClean="0">
              <a:solidFill>
                <a:schemeClr val="tx1"/>
              </a:solidFill>
            </a:rPr>
            <a:t>Innovation in Europe</a:t>
          </a:r>
          <a:endParaRPr lang="en-US" sz="1100" kern="1200" noProof="0" dirty="0">
            <a:solidFill>
              <a:schemeClr val="tx1"/>
            </a:solidFill>
          </a:endParaRPr>
        </a:p>
      </dsp:txBody>
      <dsp:txXfrm>
        <a:off x="5409565" y="713575"/>
        <a:ext cx="789837" cy="716476"/>
      </dsp:txXfrm>
    </dsp:sp>
    <dsp:sp modelId="{BFBF9D3F-D704-4483-A85A-5C253F94CBB0}">
      <dsp:nvSpPr>
        <dsp:cNvPr id="0" name=""/>
        <dsp:cNvSpPr/>
      </dsp:nvSpPr>
      <dsp:spPr>
        <a:xfrm>
          <a:off x="5409565" y="1540278"/>
          <a:ext cx="789837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>
              <a:solidFill>
                <a:schemeClr val="tx1"/>
              </a:solidFill>
            </a:rPr>
            <a:t>Working in Europe</a:t>
          </a:r>
          <a:endParaRPr lang="en-US" sz="1400" kern="1200" noProof="0" dirty="0">
            <a:solidFill>
              <a:schemeClr val="tx1"/>
            </a:solidFill>
          </a:endParaRPr>
        </a:p>
      </dsp:txBody>
      <dsp:txXfrm>
        <a:off x="5409565" y="1540278"/>
        <a:ext cx="789837" cy="716476"/>
      </dsp:txXfrm>
    </dsp:sp>
    <dsp:sp modelId="{1B4713F2-8DF7-4DAE-9371-8C238B90F17C}">
      <dsp:nvSpPr>
        <dsp:cNvPr id="0" name=""/>
        <dsp:cNvSpPr/>
      </dsp:nvSpPr>
      <dsp:spPr>
        <a:xfrm>
          <a:off x="6372180" y="0"/>
          <a:ext cx="987297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Graduation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6372180" y="0"/>
        <a:ext cx="987297" cy="712879"/>
      </dsp:txXfrm>
    </dsp:sp>
    <dsp:sp modelId="{31CB38D9-1C28-4D78-9D68-FB717C10060B}">
      <dsp:nvSpPr>
        <dsp:cNvPr id="0" name=""/>
        <dsp:cNvSpPr/>
      </dsp:nvSpPr>
      <dsp:spPr>
        <a:xfrm>
          <a:off x="6470910" y="713082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Souvenirs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6470910" y="713082"/>
        <a:ext cx="789837" cy="466840"/>
      </dsp:txXfrm>
    </dsp:sp>
    <dsp:sp modelId="{F2D20C96-6C2E-482F-A00E-A919211384CE}">
      <dsp:nvSpPr>
        <dsp:cNvPr id="0" name=""/>
        <dsp:cNvSpPr/>
      </dsp:nvSpPr>
      <dsp:spPr>
        <a:xfrm>
          <a:off x="6470910" y="1251744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Graduation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6470910" y="1251744"/>
        <a:ext cx="789837" cy="466840"/>
      </dsp:txXfrm>
    </dsp:sp>
    <dsp:sp modelId="{03E390FA-D578-4B19-A7ED-CC5EF61BF850}">
      <dsp:nvSpPr>
        <dsp:cNvPr id="0" name=""/>
        <dsp:cNvSpPr/>
      </dsp:nvSpPr>
      <dsp:spPr>
        <a:xfrm>
          <a:off x="6470910" y="1790407"/>
          <a:ext cx="789837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Goodbye Party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6470910" y="1790407"/>
        <a:ext cx="789837" cy="466840"/>
      </dsp:txXfrm>
    </dsp:sp>
    <dsp:sp modelId="{59B38DEF-498B-46C6-A667-099946527EF0}">
      <dsp:nvSpPr>
        <dsp:cNvPr id="0" name=""/>
        <dsp:cNvSpPr/>
      </dsp:nvSpPr>
      <dsp:spPr>
        <a:xfrm>
          <a:off x="7433525" y="0"/>
          <a:ext cx="987297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Departure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7433525" y="0"/>
        <a:ext cx="987297" cy="712879"/>
      </dsp:txXfrm>
    </dsp:sp>
    <dsp:sp modelId="{A9B25D18-1DC9-4F99-BD98-644E7BB06AB2}">
      <dsp:nvSpPr>
        <dsp:cNvPr id="0" name=""/>
        <dsp:cNvSpPr/>
      </dsp:nvSpPr>
      <dsp:spPr>
        <a:xfrm>
          <a:off x="7532254" y="713575"/>
          <a:ext cx="789837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Airport Drop-off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7532254" y="713575"/>
        <a:ext cx="789837" cy="716476"/>
      </dsp:txXfrm>
    </dsp:sp>
    <dsp:sp modelId="{C69E5C48-19BD-49B5-B38E-E3C547834E3C}">
      <dsp:nvSpPr>
        <dsp:cNvPr id="0" name=""/>
        <dsp:cNvSpPr/>
      </dsp:nvSpPr>
      <dsp:spPr>
        <a:xfrm>
          <a:off x="7532254" y="1540278"/>
          <a:ext cx="789837" cy="716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Departure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7532254" y="1540278"/>
        <a:ext cx="789837" cy="71647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72E945-7FA7-4D9F-BD81-DDD10709D1A7}">
      <dsp:nvSpPr>
        <dsp:cNvPr id="0" name=""/>
        <dsp:cNvSpPr/>
      </dsp:nvSpPr>
      <dsp:spPr>
        <a:xfrm>
          <a:off x="1645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smtClean="0">
              <a:solidFill>
                <a:schemeClr val="tx1"/>
              </a:solidFill>
            </a:rPr>
            <a:t>Arrival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1645" y="0"/>
        <a:ext cx="877254" cy="712879"/>
      </dsp:txXfrm>
    </dsp:sp>
    <dsp:sp modelId="{A3E5511F-F34B-4F4D-8406-2BBC05BF800E}">
      <dsp:nvSpPr>
        <dsp:cNvPr id="0" name=""/>
        <dsp:cNvSpPr/>
      </dsp:nvSpPr>
      <dsp:spPr>
        <a:xfrm>
          <a:off x="89370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Airport Pickup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89370" y="713082"/>
        <a:ext cx="701803" cy="466840"/>
      </dsp:txXfrm>
    </dsp:sp>
    <dsp:sp modelId="{A6B81C73-B21E-4510-8D94-A212F160E383}">
      <dsp:nvSpPr>
        <dsp:cNvPr id="0" name=""/>
        <dsp:cNvSpPr/>
      </dsp:nvSpPr>
      <dsp:spPr>
        <a:xfrm>
          <a:off x="89370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Housing Placement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89370" y="1251744"/>
        <a:ext cx="701803" cy="466840"/>
      </dsp:txXfrm>
    </dsp:sp>
    <dsp:sp modelId="{8A195238-434A-44C4-AB0A-D9B730EB8191}">
      <dsp:nvSpPr>
        <dsp:cNvPr id="0" name=""/>
        <dsp:cNvSpPr/>
      </dsp:nvSpPr>
      <dsp:spPr>
        <a:xfrm>
          <a:off x="89370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noProof="0" smtClean="0">
              <a:solidFill>
                <a:schemeClr val="tx1"/>
              </a:solidFill>
            </a:rPr>
            <a:t>Orientation &amp; Welcome Dinner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89370" y="1790407"/>
        <a:ext cx="701803" cy="466840"/>
      </dsp:txXfrm>
    </dsp:sp>
    <dsp:sp modelId="{47795375-6E82-41AC-9CAD-6E42E74D6D74}">
      <dsp:nvSpPr>
        <dsp:cNvPr id="0" name=""/>
        <dsp:cNvSpPr/>
      </dsp:nvSpPr>
      <dsp:spPr>
        <a:xfrm>
          <a:off x="944694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smtClean="0">
              <a:solidFill>
                <a:schemeClr val="tx1"/>
              </a:solidFill>
            </a:rPr>
            <a:t>Courses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944694" y="0"/>
        <a:ext cx="877254" cy="712879"/>
      </dsp:txXfrm>
    </dsp:sp>
    <dsp:sp modelId="{886D2109-3712-48CF-BC3E-D83B8358F302}">
      <dsp:nvSpPr>
        <dsp:cNvPr id="0" name=""/>
        <dsp:cNvSpPr/>
      </dsp:nvSpPr>
      <dsp:spPr>
        <a:xfrm>
          <a:off x="1032419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Crossborder Management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32419" y="713082"/>
        <a:ext cx="701803" cy="466840"/>
      </dsp:txXfrm>
    </dsp:sp>
    <dsp:sp modelId="{B35F1F20-B33E-4D5D-839B-E64CB7942E22}">
      <dsp:nvSpPr>
        <dsp:cNvPr id="0" name=""/>
        <dsp:cNvSpPr/>
      </dsp:nvSpPr>
      <dsp:spPr>
        <a:xfrm>
          <a:off x="1032419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European Education System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32419" y="1251744"/>
        <a:ext cx="701803" cy="466840"/>
      </dsp:txXfrm>
    </dsp:sp>
    <dsp:sp modelId="{80498145-85E4-4495-8745-CDDB86C8E705}">
      <dsp:nvSpPr>
        <dsp:cNvPr id="0" name=""/>
        <dsp:cNvSpPr/>
      </dsp:nvSpPr>
      <dsp:spPr>
        <a:xfrm>
          <a:off x="1032419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i="0" u="none" kern="1200" noProof="0" smtClean="0">
              <a:solidFill>
                <a:schemeClr val="tx1"/>
              </a:solidFill>
            </a:rPr>
            <a:t>Notre Dame &amp; Quartier latin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032419" y="1790407"/>
        <a:ext cx="701803" cy="466840"/>
      </dsp:txXfrm>
    </dsp:sp>
    <dsp:sp modelId="{92F5AD06-D84D-478F-A355-A98719F53690}">
      <dsp:nvSpPr>
        <dsp:cNvPr id="0" name=""/>
        <dsp:cNvSpPr/>
      </dsp:nvSpPr>
      <dsp:spPr>
        <a:xfrm>
          <a:off x="1887743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smtClean="0">
              <a:solidFill>
                <a:schemeClr val="tx1"/>
              </a:solidFill>
            </a:rPr>
            <a:t>Orientation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1887743" y="0"/>
        <a:ext cx="877254" cy="712879"/>
      </dsp:txXfrm>
    </dsp:sp>
    <dsp:sp modelId="{E31EAC9C-DB16-4905-8153-3F17CD043951}">
      <dsp:nvSpPr>
        <dsp:cNvPr id="0" name=""/>
        <dsp:cNvSpPr/>
      </dsp:nvSpPr>
      <dsp:spPr>
        <a:xfrm>
          <a:off x="1975468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Engineering &amp; Technology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975468" y="713082"/>
        <a:ext cx="701803" cy="466840"/>
      </dsp:txXfrm>
    </dsp:sp>
    <dsp:sp modelId="{F0A8EA65-3073-43ED-BBD1-97E5DC0521F6}">
      <dsp:nvSpPr>
        <dsp:cNvPr id="0" name=""/>
        <dsp:cNvSpPr/>
      </dsp:nvSpPr>
      <dsp:spPr>
        <a:xfrm>
          <a:off x="1975468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Business, Finance &amp; Marketing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975468" y="1251744"/>
        <a:ext cx="701803" cy="466840"/>
      </dsp:txXfrm>
    </dsp:sp>
    <dsp:sp modelId="{ACF0DA67-A959-44B8-B643-0B8E26A720FA}">
      <dsp:nvSpPr>
        <dsp:cNvPr id="0" name=""/>
        <dsp:cNvSpPr/>
      </dsp:nvSpPr>
      <dsp:spPr>
        <a:xfrm>
          <a:off x="1975468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Champs Elysées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1975468" y="1790407"/>
        <a:ext cx="701803" cy="466840"/>
      </dsp:txXfrm>
    </dsp:sp>
    <dsp:sp modelId="{47BC0470-7E3B-41C4-8486-594060D50787}">
      <dsp:nvSpPr>
        <dsp:cNvPr id="0" name=""/>
        <dsp:cNvSpPr/>
      </dsp:nvSpPr>
      <dsp:spPr>
        <a:xfrm>
          <a:off x="2830791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smtClean="0">
              <a:solidFill>
                <a:schemeClr val="tx1"/>
              </a:solidFill>
            </a:rPr>
            <a:t>Shopping &amp; Bateau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2830791" y="0"/>
        <a:ext cx="877254" cy="712879"/>
      </dsp:txXfrm>
    </dsp:sp>
    <dsp:sp modelId="{4E9E1576-12AF-466D-BADD-4AADCD9802B6}">
      <dsp:nvSpPr>
        <dsp:cNvPr id="0" name=""/>
        <dsp:cNvSpPr/>
      </dsp:nvSpPr>
      <dsp:spPr>
        <a:xfrm>
          <a:off x="2918517" y="7130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Shopping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2918517" y="713082"/>
        <a:ext cx="701803" cy="466840"/>
      </dsp:txXfrm>
    </dsp:sp>
    <dsp:sp modelId="{B9A3E61C-E22B-4F5F-B252-3535AEB5E5F5}">
      <dsp:nvSpPr>
        <dsp:cNvPr id="0" name=""/>
        <dsp:cNvSpPr/>
      </dsp:nvSpPr>
      <dsp:spPr>
        <a:xfrm>
          <a:off x="2918517" y="1251744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Bateaux mouches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2918517" y="1251744"/>
        <a:ext cx="701803" cy="466840"/>
      </dsp:txXfrm>
    </dsp:sp>
    <dsp:sp modelId="{727283CD-6CE3-49FE-95B3-99C33897A084}">
      <dsp:nvSpPr>
        <dsp:cNvPr id="0" name=""/>
        <dsp:cNvSpPr/>
      </dsp:nvSpPr>
      <dsp:spPr>
        <a:xfrm>
          <a:off x="2918517" y="1790407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Concorde &amp; Opéra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2918517" y="1790407"/>
        <a:ext cx="701803" cy="466840"/>
      </dsp:txXfrm>
    </dsp:sp>
    <dsp:sp modelId="{2CE6E995-B65B-4A65-913A-B36131AB012A}">
      <dsp:nvSpPr>
        <dsp:cNvPr id="0" name=""/>
        <dsp:cNvSpPr/>
      </dsp:nvSpPr>
      <dsp:spPr>
        <a:xfrm>
          <a:off x="3773840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smtClean="0">
              <a:solidFill>
                <a:schemeClr val="tx1"/>
              </a:solidFill>
            </a:rPr>
            <a:t>Versailles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3773840" y="0"/>
        <a:ext cx="877254" cy="712879"/>
      </dsp:txXfrm>
    </dsp:sp>
    <dsp:sp modelId="{FB5780BC-6072-4609-A721-FCD701A12C39}">
      <dsp:nvSpPr>
        <dsp:cNvPr id="0" name=""/>
        <dsp:cNvSpPr/>
      </dsp:nvSpPr>
      <dsp:spPr>
        <a:xfrm>
          <a:off x="4716889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smtClean="0">
              <a:solidFill>
                <a:schemeClr val="tx1"/>
              </a:solidFill>
            </a:rPr>
            <a:t>Courses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4716889" y="0"/>
        <a:ext cx="877254" cy="712879"/>
      </dsp:txXfrm>
    </dsp:sp>
    <dsp:sp modelId="{FA217560-1587-403F-97B1-EE5AAFA1C07C}">
      <dsp:nvSpPr>
        <dsp:cNvPr id="0" name=""/>
        <dsp:cNvSpPr/>
      </dsp:nvSpPr>
      <dsp:spPr>
        <a:xfrm>
          <a:off x="3861566" y="720076"/>
          <a:ext cx="701803" cy="1544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noProof="0" smtClean="0">
              <a:solidFill>
                <a:schemeClr val="tx1"/>
              </a:solidFill>
            </a:rPr>
            <a:t>Château Versailles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3861566" y="720076"/>
        <a:ext cx="701803" cy="1544571"/>
      </dsp:txXfrm>
    </dsp:sp>
    <dsp:sp modelId="{1B4713F2-8DF7-4DAE-9371-8C238B90F17C}">
      <dsp:nvSpPr>
        <dsp:cNvPr id="0" name=""/>
        <dsp:cNvSpPr/>
      </dsp:nvSpPr>
      <dsp:spPr>
        <a:xfrm>
          <a:off x="5659938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smtClean="0">
              <a:solidFill>
                <a:schemeClr val="tx1"/>
              </a:solidFill>
            </a:rPr>
            <a:t>Courses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5659938" y="0"/>
        <a:ext cx="877254" cy="712879"/>
      </dsp:txXfrm>
    </dsp:sp>
    <dsp:sp modelId="{31CB38D9-1C28-4D78-9D68-FB717C10060B}">
      <dsp:nvSpPr>
        <dsp:cNvPr id="0" name=""/>
        <dsp:cNvSpPr/>
      </dsp:nvSpPr>
      <dsp:spPr>
        <a:xfrm>
          <a:off x="4788529" y="720080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French Culture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4788529" y="720080"/>
        <a:ext cx="701803" cy="466840"/>
      </dsp:txXfrm>
    </dsp:sp>
    <dsp:sp modelId="{00CAC64B-432D-4516-82D2-16253C3DF9C2}">
      <dsp:nvSpPr>
        <dsp:cNvPr id="0" name=""/>
        <dsp:cNvSpPr/>
      </dsp:nvSpPr>
      <dsp:spPr>
        <a:xfrm>
          <a:off x="4788529" y="126135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Leadership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4788529" y="1261352"/>
        <a:ext cx="701803" cy="466840"/>
      </dsp:txXfrm>
    </dsp:sp>
    <dsp:sp modelId="{40EE34FF-4E51-40F7-A052-8670CDF2926A}">
      <dsp:nvSpPr>
        <dsp:cNvPr id="0" name=""/>
        <dsp:cNvSpPr/>
      </dsp:nvSpPr>
      <dsp:spPr>
        <a:xfrm>
          <a:off x="4788529" y="1800199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Montmartre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4788529" y="1800199"/>
        <a:ext cx="701803" cy="466840"/>
      </dsp:txXfrm>
    </dsp:sp>
    <dsp:sp modelId="{59B38DEF-498B-46C6-A667-099946527EF0}">
      <dsp:nvSpPr>
        <dsp:cNvPr id="0" name=""/>
        <dsp:cNvSpPr/>
      </dsp:nvSpPr>
      <dsp:spPr>
        <a:xfrm>
          <a:off x="6602987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>
              <a:solidFill>
                <a:schemeClr val="tx1"/>
              </a:solidFill>
            </a:rPr>
            <a:t>Disneyland</a:t>
          </a: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6602987" y="0"/>
        <a:ext cx="877254" cy="712879"/>
      </dsp:txXfrm>
    </dsp:sp>
    <dsp:sp modelId="{A9B25D18-1DC9-4F99-BD98-644E7BB06AB2}">
      <dsp:nvSpPr>
        <dsp:cNvPr id="0" name=""/>
        <dsp:cNvSpPr/>
      </dsp:nvSpPr>
      <dsp:spPr>
        <a:xfrm>
          <a:off x="5742912" y="717320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noProof="0" dirty="0" smtClean="0">
              <a:solidFill>
                <a:schemeClr val="tx1"/>
              </a:solidFill>
            </a:rPr>
            <a:t>Luxury Management</a:t>
          </a:r>
          <a:endParaRPr lang="en-US" sz="800" kern="1200" noProof="0" dirty="0">
            <a:solidFill>
              <a:schemeClr val="tx1"/>
            </a:solidFill>
          </a:endParaRPr>
        </a:p>
      </dsp:txBody>
      <dsp:txXfrm>
        <a:off x="5742912" y="717320"/>
        <a:ext cx="701803" cy="466840"/>
      </dsp:txXfrm>
    </dsp:sp>
    <dsp:sp modelId="{9289DBEF-EF3D-44EC-AA65-E9634623FB7A}">
      <dsp:nvSpPr>
        <dsp:cNvPr id="0" name=""/>
        <dsp:cNvSpPr/>
      </dsp:nvSpPr>
      <dsp:spPr>
        <a:xfrm>
          <a:off x="5742912" y="1255982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Luxury Management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5742912" y="1255982"/>
        <a:ext cx="701803" cy="466840"/>
      </dsp:txXfrm>
    </dsp:sp>
    <dsp:sp modelId="{C69E5C48-19BD-49B5-B38E-E3C547834E3C}">
      <dsp:nvSpPr>
        <dsp:cNvPr id="0" name=""/>
        <dsp:cNvSpPr/>
      </dsp:nvSpPr>
      <dsp:spPr>
        <a:xfrm>
          <a:off x="5724637" y="1772091"/>
          <a:ext cx="701803" cy="466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>
              <a:solidFill>
                <a:schemeClr val="tx1"/>
              </a:solidFill>
            </a:rPr>
            <a:t>Arts &amp; Social Sciences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5724637" y="1772091"/>
        <a:ext cx="701803" cy="466840"/>
      </dsp:txXfrm>
    </dsp:sp>
    <dsp:sp modelId="{BCCE43D6-31FE-4D0D-87B1-D1D1189BFB9A}">
      <dsp:nvSpPr>
        <dsp:cNvPr id="0" name=""/>
        <dsp:cNvSpPr/>
      </dsp:nvSpPr>
      <dsp:spPr>
        <a:xfrm>
          <a:off x="7524832" y="0"/>
          <a:ext cx="877254" cy="23762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noProof="0" dirty="0">
            <a:solidFill>
              <a:schemeClr val="tx1"/>
            </a:solidFill>
          </a:endParaRPr>
        </a:p>
      </dsp:txBody>
      <dsp:txXfrm>
        <a:off x="7524832" y="0"/>
        <a:ext cx="877254" cy="712879"/>
      </dsp:txXfrm>
    </dsp:sp>
    <dsp:sp modelId="{22A21C89-3963-4969-8D8D-D77FCB7BF7F5}">
      <dsp:nvSpPr>
        <dsp:cNvPr id="0" name=""/>
        <dsp:cNvSpPr/>
      </dsp:nvSpPr>
      <dsp:spPr>
        <a:xfrm>
          <a:off x="6660738" y="720076"/>
          <a:ext cx="701803" cy="1544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smtClean="0">
              <a:solidFill>
                <a:schemeClr val="tx1"/>
              </a:solidFill>
            </a:rPr>
            <a:t>Disney 2 parks</a:t>
          </a:r>
          <a:endParaRPr lang="en-US" sz="900" kern="1200" noProof="0" dirty="0">
            <a:solidFill>
              <a:schemeClr val="tx1"/>
            </a:solidFill>
          </a:endParaRPr>
        </a:p>
      </dsp:txBody>
      <dsp:txXfrm>
        <a:off x="6660738" y="720076"/>
        <a:ext cx="701803" cy="1544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205F8E23-8EE7-4F9C-8BB0-128FCF359198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7168A102-39B1-44BB-B908-92F4562FA4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57724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8A102-39B1-44BB-B908-92F4562FA4A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60371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5498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095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1697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5816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7844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697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67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4340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327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1067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3186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2EE5-3C64-41F0-8177-BF8117D3E9F2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97B56-556B-463C-BE71-DE42A8BAF2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6580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xmlns="" val="2266090371"/>
              </p:ext>
            </p:extLst>
          </p:nvPr>
        </p:nvGraphicFramePr>
        <p:xfrm>
          <a:off x="395536" y="908720"/>
          <a:ext cx="842493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251520" y="116632"/>
            <a:ext cx="8712968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SUMMER CAMP - CULTURAL &amp; ACADEMIC ORIENTATION </a:t>
            </a:r>
            <a:r>
              <a:rPr lang="en-US" dirty="0" smtClean="0"/>
              <a:t>– PARIS by EPITA</a:t>
            </a:r>
          </a:p>
          <a:p>
            <a:pPr algn="ctr"/>
            <a:r>
              <a:rPr lang="en-US" dirty="0" smtClean="0"/>
              <a:t>July – Aug 2014</a:t>
            </a:r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51520" y="764704"/>
            <a:ext cx="8712968" cy="14401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100" dirty="0"/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8928992" cy="681337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xmlns="" val="3776731142"/>
              </p:ext>
            </p:extLst>
          </p:nvPr>
        </p:nvGraphicFramePr>
        <p:xfrm>
          <a:off x="395536" y="1412776"/>
          <a:ext cx="842493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xmlns="" val="2274963945"/>
              </p:ext>
            </p:extLst>
          </p:nvPr>
        </p:nvGraphicFramePr>
        <p:xfrm>
          <a:off x="359532" y="3861048"/>
          <a:ext cx="842493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xmlns="" val="700509687"/>
              </p:ext>
            </p:extLst>
          </p:nvPr>
        </p:nvGraphicFramePr>
        <p:xfrm>
          <a:off x="323528" y="4365104"/>
          <a:ext cx="842493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xmlns="" val="1264317764"/>
              </p:ext>
            </p:extLst>
          </p:nvPr>
        </p:nvGraphicFramePr>
        <p:xfrm>
          <a:off x="359532" y="1412776"/>
          <a:ext cx="842493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xmlns="" val="416022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203</Words>
  <Application>Microsoft Office PowerPoint</Application>
  <PresentationFormat>Affichage à l'écran (4:3)</PresentationFormat>
  <Paragraphs>104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ROUVRAIS</dc:creator>
  <cp:lastModifiedBy>yvon</cp:lastModifiedBy>
  <cp:revision>50</cp:revision>
  <cp:lastPrinted>2013-06-11T09:01:09Z</cp:lastPrinted>
  <dcterms:created xsi:type="dcterms:W3CDTF">2013-03-06T07:28:15Z</dcterms:created>
  <dcterms:modified xsi:type="dcterms:W3CDTF">2014-04-10T09:25:21Z</dcterms:modified>
</cp:coreProperties>
</file>